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8" r:id="rId1"/>
  </p:sldMasterIdLst>
  <p:notesMasterIdLst>
    <p:notesMasterId r:id="rId29"/>
  </p:notesMasterIdLst>
  <p:handoutMasterIdLst>
    <p:handoutMasterId r:id="rId30"/>
  </p:handoutMasterIdLst>
  <p:sldIdLst>
    <p:sldId id="310" r:id="rId2"/>
    <p:sldId id="369" r:id="rId3"/>
    <p:sldId id="345" r:id="rId4"/>
    <p:sldId id="312" r:id="rId5"/>
    <p:sldId id="351" r:id="rId6"/>
    <p:sldId id="314" r:id="rId7"/>
    <p:sldId id="322" r:id="rId8"/>
    <p:sldId id="323" r:id="rId9"/>
    <p:sldId id="328" r:id="rId10"/>
    <p:sldId id="355" r:id="rId11"/>
    <p:sldId id="357" r:id="rId12"/>
    <p:sldId id="361" r:id="rId13"/>
    <p:sldId id="358" r:id="rId14"/>
    <p:sldId id="356" r:id="rId15"/>
    <p:sldId id="362" r:id="rId16"/>
    <p:sldId id="363" r:id="rId17"/>
    <p:sldId id="359" r:id="rId18"/>
    <p:sldId id="329" r:id="rId19"/>
    <p:sldId id="365" r:id="rId20"/>
    <p:sldId id="367" r:id="rId21"/>
    <p:sldId id="366" r:id="rId22"/>
    <p:sldId id="370" r:id="rId23"/>
    <p:sldId id="368" r:id="rId24"/>
    <p:sldId id="371" r:id="rId25"/>
    <p:sldId id="384" r:id="rId26"/>
    <p:sldId id="372" r:id="rId27"/>
    <p:sldId id="383" r:id="rId28"/>
  </p:sldIdLst>
  <p:sldSz cx="9144000" cy="6858000" type="screen4x3"/>
  <p:notesSz cx="7010400" cy="9296400"/>
  <p:defaultTextStyle>
    <a:defPPr>
      <a:defRPr lang="en-US"/>
    </a:defPPr>
    <a:lvl1pPr marL="0" algn="l" defTabSz="914294" rtl="0" eaLnBrk="1" latinLnBrk="0" hangingPunct="1">
      <a:defRPr sz="1800" kern="1200">
        <a:solidFill>
          <a:schemeClr val="tx1"/>
        </a:solidFill>
        <a:latin typeface="+mn-lt"/>
        <a:ea typeface="+mn-ea"/>
        <a:cs typeface="+mn-cs"/>
      </a:defRPr>
    </a:lvl1pPr>
    <a:lvl2pPr marL="457146" algn="l" defTabSz="914294" rtl="0" eaLnBrk="1" latinLnBrk="0" hangingPunct="1">
      <a:defRPr sz="1800" kern="1200">
        <a:solidFill>
          <a:schemeClr val="tx1"/>
        </a:solidFill>
        <a:latin typeface="+mn-lt"/>
        <a:ea typeface="+mn-ea"/>
        <a:cs typeface="+mn-cs"/>
      </a:defRPr>
    </a:lvl2pPr>
    <a:lvl3pPr marL="914294" algn="l" defTabSz="914294" rtl="0" eaLnBrk="1" latinLnBrk="0" hangingPunct="1">
      <a:defRPr sz="1800" kern="1200">
        <a:solidFill>
          <a:schemeClr val="tx1"/>
        </a:solidFill>
        <a:latin typeface="+mn-lt"/>
        <a:ea typeface="+mn-ea"/>
        <a:cs typeface="+mn-cs"/>
      </a:defRPr>
    </a:lvl3pPr>
    <a:lvl4pPr marL="1371440" algn="l" defTabSz="914294" rtl="0" eaLnBrk="1" latinLnBrk="0" hangingPunct="1">
      <a:defRPr sz="1800" kern="1200">
        <a:solidFill>
          <a:schemeClr val="tx1"/>
        </a:solidFill>
        <a:latin typeface="+mn-lt"/>
        <a:ea typeface="+mn-ea"/>
        <a:cs typeface="+mn-cs"/>
      </a:defRPr>
    </a:lvl4pPr>
    <a:lvl5pPr marL="1828586" algn="l" defTabSz="914294" rtl="0" eaLnBrk="1" latinLnBrk="0" hangingPunct="1">
      <a:defRPr sz="1800" kern="1200">
        <a:solidFill>
          <a:schemeClr val="tx1"/>
        </a:solidFill>
        <a:latin typeface="+mn-lt"/>
        <a:ea typeface="+mn-ea"/>
        <a:cs typeface="+mn-cs"/>
      </a:defRPr>
    </a:lvl5pPr>
    <a:lvl6pPr marL="2285732" algn="l" defTabSz="914294" rtl="0" eaLnBrk="1" latinLnBrk="0" hangingPunct="1">
      <a:defRPr sz="1800" kern="1200">
        <a:solidFill>
          <a:schemeClr val="tx1"/>
        </a:solidFill>
        <a:latin typeface="+mn-lt"/>
        <a:ea typeface="+mn-ea"/>
        <a:cs typeface="+mn-cs"/>
      </a:defRPr>
    </a:lvl6pPr>
    <a:lvl7pPr marL="2742880" algn="l" defTabSz="914294" rtl="0" eaLnBrk="1" latinLnBrk="0" hangingPunct="1">
      <a:defRPr sz="1800" kern="1200">
        <a:solidFill>
          <a:schemeClr val="tx1"/>
        </a:solidFill>
        <a:latin typeface="+mn-lt"/>
        <a:ea typeface="+mn-ea"/>
        <a:cs typeface="+mn-cs"/>
      </a:defRPr>
    </a:lvl7pPr>
    <a:lvl8pPr marL="3200026" algn="l" defTabSz="914294" rtl="0" eaLnBrk="1" latinLnBrk="0" hangingPunct="1">
      <a:defRPr sz="1800" kern="1200">
        <a:solidFill>
          <a:schemeClr val="tx1"/>
        </a:solidFill>
        <a:latin typeface="+mn-lt"/>
        <a:ea typeface="+mn-ea"/>
        <a:cs typeface="+mn-cs"/>
      </a:defRPr>
    </a:lvl8pPr>
    <a:lvl9pPr marL="3657172" algn="l" defTabSz="914294"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ection" id="{403C0682-3666-460E-92A5-8DFFC9CDBD48}">
          <p14:sldIdLst>
            <p14:sldId id="310"/>
            <p14:sldId id="369"/>
            <p14:sldId id="345"/>
            <p14:sldId id="312"/>
            <p14:sldId id="351"/>
            <p14:sldId id="314"/>
            <p14:sldId id="322"/>
            <p14:sldId id="323"/>
            <p14:sldId id="328"/>
            <p14:sldId id="355"/>
            <p14:sldId id="357"/>
            <p14:sldId id="361"/>
            <p14:sldId id="358"/>
            <p14:sldId id="356"/>
            <p14:sldId id="362"/>
            <p14:sldId id="363"/>
            <p14:sldId id="359"/>
            <p14:sldId id="329"/>
            <p14:sldId id="365"/>
            <p14:sldId id="367"/>
            <p14:sldId id="366"/>
            <p14:sldId id="370"/>
            <p14:sldId id="368"/>
            <p14:sldId id="371"/>
            <p14:sldId id="384"/>
            <p14:sldId id="372"/>
            <p14:sldId id="38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pos="2928">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003399"/>
    <a:srgbClr val="333399"/>
    <a:srgbClr val="0000FF"/>
    <a:srgbClr val="0066CC"/>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72" autoAdjust="0"/>
    <p:restoredTop sz="87143" autoAdjust="0"/>
  </p:normalViewPr>
  <p:slideViewPr>
    <p:cSldViewPr>
      <p:cViewPr varScale="1">
        <p:scale>
          <a:sx n="82" d="100"/>
          <a:sy n="82" d="100"/>
        </p:scale>
        <p:origin x="1504" y="184"/>
      </p:cViewPr>
      <p:guideLst>
        <p:guide orient="horz" pos="2160"/>
        <p:guide pos="2880"/>
        <p:guide pos="2928"/>
      </p:guideLst>
    </p:cSldViewPr>
  </p:slideViewPr>
  <p:outlineViewPr>
    <p:cViewPr>
      <p:scale>
        <a:sx n="33" d="100"/>
        <a:sy n="33" d="100"/>
      </p:scale>
      <p:origin x="0" y="-4680"/>
    </p:cViewPr>
  </p:outlineViewPr>
  <p:notesTextViewPr>
    <p:cViewPr>
      <p:scale>
        <a:sx n="100" d="100"/>
        <a:sy n="100" d="100"/>
      </p:scale>
      <p:origin x="0" y="0"/>
    </p:cViewPr>
  </p:notesTextViewPr>
  <p:sorterViewPr>
    <p:cViewPr>
      <p:scale>
        <a:sx n="100" d="100"/>
        <a:sy n="100" d="100"/>
      </p:scale>
      <p:origin x="0" y="-6067"/>
    </p:cViewPr>
  </p:sorterViewPr>
  <p:notesViewPr>
    <p:cSldViewPr>
      <p:cViewPr>
        <p:scale>
          <a:sx n="100" d="100"/>
          <a:sy n="100" d="100"/>
        </p:scale>
        <p:origin x="2352" y="-917"/>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29" tIns="46415" rIns="92829" bIns="46415" rtlCol="0"/>
          <a:lstStyle>
            <a:lvl1pPr algn="l">
              <a:defRPr sz="1200"/>
            </a:lvl1pPr>
          </a:lstStyle>
          <a:p>
            <a:r>
              <a:rPr lang="fr-FR" dirty="0"/>
              <a:t>Construction Codes &amp; Licensing Division, DLI</a:t>
            </a:r>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2829" tIns="46415" rIns="92829" bIns="46415" rtlCol="0"/>
          <a:lstStyle>
            <a:lvl1pPr algn="r">
              <a:defRPr sz="1200"/>
            </a:lvl1pPr>
          </a:lstStyle>
          <a:p>
            <a:fld id="{54C0B4CB-4DF6-40B6-8A86-C99515273154}" type="datetimeFigureOut">
              <a:rPr lang="en-US" smtClean="0"/>
              <a:t>9/16/19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2829" tIns="46415" rIns="92829" bIns="464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829" tIns="46415" rIns="92829" bIns="46415" rtlCol="0" anchor="b"/>
          <a:lstStyle>
            <a:lvl1pPr algn="r">
              <a:defRPr sz="1200"/>
            </a:lvl1pPr>
          </a:lstStyle>
          <a:p>
            <a:fld id="{528A6668-71D8-49E1-882A-2CA8E7F6B9E5}" type="slidenum">
              <a:rPr lang="en-US" smtClean="0"/>
              <a:t>‹#›</a:t>
            </a:fld>
            <a:endParaRPr lang="en-US" dirty="0"/>
          </a:p>
        </p:txBody>
      </p:sp>
    </p:spTree>
    <p:extLst>
      <p:ext uri="{BB962C8B-B14F-4D97-AF65-F5344CB8AC3E}">
        <p14:creationId xmlns:p14="http://schemas.microsoft.com/office/powerpoint/2010/main" val="28712966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2829" tIns="46415" rIns="92829" bIns="46415" rtlCol="0"/>
          <a:lstStyle>
            <a:lvl1pPr algn="l">
              <a:defRPr sz="1200"/>
            </a:lvl1pPr>
          </a:lstStyle>
          <a:p>
            <a:r>
              <a:rPr lang="fr-FR" dirty="0"/>
              <a:t>Construction Codes &amp; Licensing Division, DLI</a:t>
            </a:r>
            <a:endParaRPr lang="en-US" dirty="0"/>
          </a:p>
        </p:txBody>
      </p:sp>
      <p:sp>
        <p:nvSpPr>
          <p:cNvPr id="3" name="Date Placeholder 2"/>
          <p:cNvSpPr>
            <a:spLocks noGrp="1"/>
          </p:cNvSpPr>
          <p:nvPr>
            <p:ph type="dt" idx="1"/>
          </p:nvPr>
        </p:nvSpPr>
        <p:spPr>
          <a:xfrm>
            <a:off x="3970939" y="2"/>
            <a:ext cx="3037840" cy="466434"/>
          </a:xfrm>
          <a:prstGeom prst="rect">
            <a:avLst/>
          </a:prstGeom>
        </p:spPr>
        <p:txBody>
          <a:bodyPr vert="horz" lIns="92829" tIns="46415" rIns="92829" bIns="46415" rtlCol="0"/>
          <a:lstStyle>
            <a:lvl1pPr algn="r">
              <a:defRPr sz="1200"/>
            </a:lvl1pPr>
          </a:lstStyle>
          <a:p>
            <a:fld id="{9E84FF21-4200-46BC-BD16-9C00BEBDCE0B}" type="datetimeFigureOut">
              <a:rPr lang="en-US" smtClean="0"/>
              <a:t>9/16/19</a:t>
            </a:fld>
            <a:endParaRPr lang="en-US" dirty="0"/>
          </a:p>
        </p:txBody>
      </p:sp>
      <p:sp>
        <p:nvSpPr>
          <p:cNvPr id="4" name="Slide Image Placeholder 3"/>
          <p:cNvSpPr>
            <a:spLocks noGrp="1" noRot="1" noChangeAspect="1"/>
          </p:cNvSpPr>
          <p:nvPr>
            <p:ph type="sldImg" idx="2"/>
          </p:nvPr>
        </p:nvSpPr>
        <p:spPr>
          <a:xfrm>
            <a:off x="1411288" y="1162050"/>
            <a:ext cx="4187825" cy="3141663"/>
          </a:xfrm>
          <a:prstGeom prst="rect">
            <a:avLst/>
          </a:prstGeom>
          <a:noFill/>
          <a:ln w="12700">
            <a:solidFill>
              <a:prstClr val="black"/>
            </a:solidFill>
          </a:ln>
        </p:spPr>
        <p:txBody>
          <a:bodyPr vert="horz" lIns="92829" tIns="46415" rIns="92829" bIns="46415" rtlCol="0" anchor="ctr"/>
          <a:lstStyle/>
          <a:p>
            <a:endParaRPr lang="en-US" dirty="0"/>
          </a:p>
        </p:txBody>
      </p:sp>
      <p:sp>
        <p:nvSpPr>
          <p:cNvPr id="5" name="Notes Placeholder 4"/>
          <p:cNvSpPr>
            <a:spLocks noGrp="1"/>
          </p:cNvSpPr>
          <p:nvPr>
            <p:ph type="body" sz="quarter" idx="3"/>
          </p:nvPr>
        </p:nvSpPr>
        <p:spPr>
          <a:xfrm>
            <a:off x="701041" y="4473895"/>
            <a:ext cx="5608319" cy="3660459"/>
          </a:xfrm>
          <a:prstGeom prst="rect">
            <a:avLst/>
          </a:prstGeom>
        </p:spPr>
        <p:txBody>
          <a:bodyPr vert="horz" lIns="92829" tIns="46415" rIns="92829"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4"/>
          </a:xfrm>
          <a:prstGeom prst="rect">
            <a:avLst/>
          </a:prstGeom>
        </p:spPr>
        <p:txBody>
          <a:bodyPr vert="horz" lIns="92829" tIns="46415" rIns="92829"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9"/>
            <a:ext cx="3037840" cy="466434"/>
          </a:xfrm>
          <a:prstGeom prst="rect">
            <a:avLst/>
          </a:prstGeom>
        </p:spPr>
        <p:txBody>
          <a:bodyPr vert="horz" lIns="92829" tIns="46415" rIns="92829" bIns="46415" rtlCol="0" anchor="b"/>
          <a:lstStyle>
            <a:lvl1pPr algn="r">
              <a:defRPr sz="1200"/>
            </a:lvl1pPr>
          </a:lstStyle>
          <a:p>
            <a:fld id="{F38CF204-3F17-489F-8988-F6F4E71263FD}" type="slidenum">
              <a:rPr lang="en-US" smtClean="0"/>
              <a:t>‹#›</a:t>
            </a:fld>
            <a:endParaRPr lang="en-US" dirty="0"/>
          </a:p>
        </p:txBody>
      </p:sp>
    </p:spTree>
    <p:extLst>
      <p:ext uri="{BB962C8B-B14F-4D97-AF65-F5344CB8AC3E}">
        <p14:creationId xmlns:p14="http://schemas.microsoft.com/office/powerpoint/2010/main" val="2439909701"/>
      </p:ext>
    </p:extLst>
  </p:cSld>
  <p:clrMap bg1="lt1" tx1="dk1" bg2="lt2" tx2="dk2" accent1="accent1" accent2="accent2" accent3="accent3" accent4="accent4" accent5="accent5" accent6="accent6" hlink="hlink" folHlink="folHlink"/>
  <p:hf hdr="0" ftr="0" dt="0"/>
  <p:notesStyle>
    <a:lvl1pPr marL="0" algn="l" defTabSz="914294" rtl="0" eaLnBrk="1" latinLnBrk="0" hangingPunct="1">
      <a:defRPr sz="1200" kern="1200">
        <a:solidFill>
          <a:schemeClr val="tx1"/>
        </a:solidFill>
        <a:latin typeface="+mn-lt"/>
        <a:ea typeface="+mn-ea"/>
        <a:cs typeface="+mn-cs"/>
      </a:defRPr>
    </a:lvl1pPr>
    <a:lvl2pPr marL="457146" algn="l" defTabSz="914294" rtl="0" eaLnBrk="1" latinLnBrk="0" hangingPunct="1">
      <a:defRPr sz="1200" kern="1200">
        <a:solidFill>
          <a:schemeClr val="tx1"/>
        </a:solidFill>
        <a:latin typeface="+mn-lt"/>
        <a:ea typeface="+mn-ea"/>
        <a:cs typeface="+mn-cs"/>
      </a:defRPr>
    </a:lvl2pPr>
    <a:lvl3pPr marL="914294" algn="l" defTabSz="914294" rtl="0" eaLnBrk="1" latinLnBrk="0" hangingPunct="1">
      <a:defRPr sz="1200" kern="1200">
        <a:solidFill>
          <a:schemeClr val="tx1"/>
        </a:solidFill>
        <a:latin typeface="+mn-lt"/>
        <a:ea typeface="+mn-ea"/>
        <a:cs typeface="+mn-cs"/>
      </a:defRPr>
    </a:lvl3pPr>
    <a:lvl4pPr marL="1371440" algn="l" defTabSz="914294" rtl="0" eaLnBrk="1" latinLnBrk="0" hangingPunct="1">
      <a:defRPr sz="1200" kern="1200">
        <a:solidFill>
          <a:schemeClr val="tx1"/>
        </a:solidFill>
        <a:latin typeface="+mn-lt"/>
        <a:ea typeface="+mn-ea"/>
        <a:cs typeface="+mn-cs"/>
      </a:defRPr>
    </a:lvl4pPr>
    <a:lvl5pPr marL="1828586" algn="l" defTabSz="914294" rtl="0" eaLnBrk="1" latinLnBrk="0" hangingPunct="1">
      <a:defRPr sz="1200" kern="1200">
        <a:solidFill>
          <a:schemeClr val="tx1"/>
        </a:solidFill>
        <a:latin typeface="+mn-lt"/>
        <a:ea typeface="+mn-ea"/>
        <a:cs typeface="+mn-cs"/>
      </a:defRPr>
    </a:lvl5pPr>
    <a:lvl6pPr marL="2285732" algn="l" defTabSz="914294" rtl="0" eaLnBrk="1" latinLnBrk="0" hangingPunct="1">
      <a:defRPr sz="1200" kern="1200">
        <a:solidFill>
          <a:schemeClr val="tx1"/>
        </a:solidFill>
        <a:latin typeface="+mn-lt"/>
        <a:ea typeface="+mn-ea"/>
        <a:cs typeface="+mn-cs"/>
      </a:defRPr>
    </a:lvl6pPr>
    <a:lvl7pPr marL="2742880" algn="l" defTabSz="914294" rtl="0" eaLnBrk="1" latinLnBrk="0" hangingPunct="1">
      <a:defRPr sz="1200" kern="1200">
        <a:solidFill>
          <a:schemeClr val="tx1"/>
        </a:solidFill>
        <a:latin typeface="+mn-lt"/>
        <a:ea typeface="+mn-ea"/>
        <a:cs typeface="+mn-cs"/>
      </a:defRPr>
    </a:lvl7pPr>
    <a:lvl8pPr marL="3200026" algn="l" defTabSz="914294" rtl="0" eaLnBrk="1" latinLnBrk="0" hangingPunct="1">
      <a:defRPr sz="1200" kern="1200">
        <a:solidFill>
          <a:schemeClr val="tx1"/>
        </a:solidFill>
        <a:latin typeface="+mn-lt"/>
        <a:ea typeface="+mn-ea"/>
        <a:cs typeface="+mn-cs"/>
      </a:defRPr>
    </a:lvl8pPr>
    <a:lvl9pPr marL="3657172" algn="l" defTabSz="91429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1288" y="1162050"/>
            <a:ext cx="4187825" cy="3141663"/>
          </a:xfrm>
        </p:spPr>
      </p:sp>
      <p:sp>
        <p:nvSpPr>
          <p:cNvPr id="3" name="Notes Placeholder 2"/>
          <p:cNvSpPr>
            <a:spLocks noGrp="1"/>
          </p:cNvSpPr>
          <p:nvPr>
            <p:ph type="body" idx="1"/>
          </p:nvPr>
        </p:nvSpPr>
        <p:spPr>
          <a:xfrm>
            <a:off x="701041" y="4473896"/>
            <a:ext cx="5608319" cy="4699471"/>
          </a:xfrm>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38CF204-3F17-489F-8988-F6F4E71263FD}" type="slidenum">
              <a:rPr lang="en-US" smtClean="0"/>
              <a:t>1</a:t>
            </a:fld>
            <a:endParaRPr lang="en-US" dirty="0"/>
          </a:p>
        </p:txBody>
      </p:sp>
    </p:spTree>
    <p:extLst>
      <p:ext uri="{BB962C8B-B14F-4D97-AF65-F5344CB8AC3E}">
        <p14:creationId xmlns:p14="http://schemas.microsoft.com/office/powerpoint/2010/main" val="192845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8CF204-3F17-489F-8988-F6F4E71263FD}" type="slidenum">
              <a:rPr lang="en-US" smtClean="0"/>
              <a:t>10</a:t>
            </a:fld>
            <a:endParaRPr lang="en-US" dirty="0"/>
          </a:p>
        </p:txBody>
      </p:sp>
    </p:spTree>
    <p:extLst>
      <p:ext uri="{BB962C8B-B14F-4D97-AF65-F5344CB8AC3E}">
        <p14:creationId xmlns:p14="http://schemas.microsoft.com/office/powerpoint/2010/main" val="1373367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8CF204-3F17-489F-8988-F6F4E71263FD}" type="slidenum">
              <a:rPr lang="en-US" smtClean="0"/>
              <a:t>11</a:t>
            </a:fld>
            <a:endParaRPr lang="en-US" dirty="0"/>
          </a:p>
        </p:txBody>
      </p:sp>
    </p:spTree>
    <p:extLst>
      <p:ext uri="{BB962C8B-B14F-4D97-AF65-F5344CB8AC3E}">
        <p14:creationId xmlns:p14="http://schemas.microsoft.com/office/powerpoint/2010/main" val="4136365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F204-3F17-489F-8988-F6F4E71263FD}" type="slidenum">
              <a:rPr lang="en-US" smtClean="0"/>
              <a:t>12</a:t>
            </a:fld>
            <a:endParaRPr lang="en-US" dirty="0"/>
          </a:p>
        </p:txBody>
      </p:sp>
    </p:spTree>
    <p:extLst>
      <p:ext uri="{BB962C8B-B14F-4D97-AF65-F5344CB8AC3E}">
        <p14:creationId xmlns:p14="http://schemas.microsoft.com/office/powerpoint/2010/main" val="2824466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F204-3F17-489F-8988-F6F4E71263FD}" type="slidenum">
              <a:rPr lang="en-US" smtClean="0"/>
              <a:t>13</a:t>
            </a:fld>
            <a:endParaRPr lang="en-US" dirty="0"/>
          </a:p>
        </p:txBody>
      </p:sp>
    </p:spTree>
    <p:extLst>
      <p:ext uri="{BB962C8B-B14F-4D97-AF65-F5344CB8AC3E}">
        <p14:creationId xmlns:p14="http://schemas.microsoft.com/office/powerpoint/2010/main" val="215395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F204-3F17-489F-8988-F6F4E71263FD}" type="slidenum">
              <a:rPr lang="en-US" smtClean="0"/>
              <a:t>14</a:t>
            </a:fld>
            <a:endParaRPr lang="en-US" dirty="0"/>
          </a:p>
        </p:txBody>
      </p:sp>
    </p:spTree>
    <p:extLst>
      <p:ext uri="{BB962C8B-B14F-4D97-AF65-F5344CB8AC3E}">
        <p14:creationId xmlns:p14="http://schemas.microsoft.com/office/powerpoint/2010/main" val="1774062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F204-3F17-489F-8988-F6F4E71263FD}" type="slidenum">
              <a:rPr lang="en-US" smtClean="0"/>
              <a:t>15</a:t>
            </a:fld>
            <a:endParaRPr lang="en-US" dirty="0"/>
          </a:p>
        </p:txBody>
      </p:sp>
    </p:spTree>
    <p:extLst>
      <p:ext uri="{BB962C8B-B14F-4D97-AF65-F5344CB8AC3E}">
        <p14:creationId xmlns:p14="http://schemas.microsoft.com/office/powerpoint/2010/main" val="290127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F204-3F17-489F-8988-F6F4E71263FD}" type="slidenum">
              <a:rPr lang="en-US" smtClean="0"/>
              <a:t>16</a:t>
            </a:fld>
            <a:endParaRPr lang="en-US" dirty="0"/>
          </a:p>
        </p:txBody>
      </p:sp>
    </p:spTree>
    <p:extLst>
      <p:ext uri="{BB962C8B-B14F-4D97-AF65-F5344CB8AC3E}">
        <p14:creationId xmlns:p14="http://schemas.microsoft.com/office/powerpoint/2010/main" val="2754880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F204-3F17-489F-8988-F6F4E71263FD}" type="slidenum">
              <a:rPr lang="en-US" smtClean="0"/>
              <a:t>17</a:t>
            </a:fld>
            <a:endParaRPr lang="en-US" dirty="0"/>
          </a:p>
        </p:txBody>
      </p:sp>
    </p:spTree>
    <p:extLst>
      <p:ext uri="{BB962C8B-B14F-4D97-AF65-F5344CB8AC3E}">
        <p14:creationId xmlns:p14="http://schemas.microsoft.com/office/powerpoint/2010/main" val="249825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F204-3F17-489F-8988-F6F4E71263FD}" type="slidenum">
              <a:rPr lang="en-US" smtClean="0"/>
              <a:t>18</a:t>
            </a:fld>
            <a:endParaRPr lang="en-US" dirty="0"/>
          </a:p>
        </p:txBody>
      </p:sp>
    </p:spTree>
    <p:extLst>
      <p:ext uri="{BB962C8B-B14F-4D97-AF65-F5344CB8AC3E}">
        <p14:creationId xmlns:p14="http://schemas.microsoft.com/office/powerpoint/2010/main" val="1924518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F204-3F17-489F-8988-F6F4E71263FD}" type="slidenum">
              <a:rPr lang="en-US" smtClean="0"/>
              <a:t>19</a:t>
            </a:fld>
            <a:endParaRPr lang="en-US" dirty="0"/>
          </a:p>
        </p:txBody>
      </p:sp>
    </p:spTree>
    <p:extLst>
      <p:ext uri="{BB962C8B-B14F-4D97-AF65-F5344CB8AC3E}">
        <p14:creationId xmlns:p14="http://schemas.microsoft.com/office/powerpoint/2010/main" val="3043415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8CF204-3F17-489F-8988-F6F4E71263FD}" type="slidenum">
              <a:rPr lang="en-US" smtClean="0"/>
              <a:t>2</a:t>
            </a:fld>
            <a:endParaRPr lang="en-US" dirty="0"/>
          </a:p>
        </p:txBody>
      </p:sp>
    </p:spTree>
    <p:extLst>
      <p:ext uri="{BB962C8B-B14F-4D97-AF65-F5344CB8AC3E}">
        <p14:creationId xmlns:p14="http://schemas.microsoft.com/office/powerpoint/2010/main" val="10428520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F204-3F17-489F-8988-F6F4E71263FD}" type="slidenum">
              <a:rPr lang="en-US" smtClean="0"/>
              <a:t>20</a:t>
            </a:fld>
            <a:endParaRPr lang="en-US" dirty="0"/>
          </a:p>
        </p:txBody>
      </p:sp>
    </p:spTree>
    <p:extLst>
      <p:ext uri="{BB962C8B-B14F-4D97-AF65-F5344CB8AC3E}">
        <p14:creationId xmlns:p14="http://schemas.microsoft.com/office/powerpoint/2010/main" val="2355646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F204-3F17-489F-8988-F6F4E71263FD}" type="slidenum">
              <a:rPr lang="en-US" smtClean="0"/>
              <a:t>21</a:t>
            </a:fld>
            <a:endParaRPr lang="en-US" dirty="0"/>
          </a:p>
        </p:txBody>
      </p:sp>
    </p:spTree>
    <p:extLst>
      <p:ext uri="{BB962C8B-B14F-4D97-AF65-F5344CB8AC3E}">
        <p14:creationId xmlns:p14="http://schemas.microsoft.com/office/powerpoint/2010/main" val="3140348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F204-3F17-489F-8988-F6F4E71263FD}" type="slidenum">
              <a:rPr lang="en-US" smtClean="0"/>
              <a:t>22</a:t>
            </a:fld>
            <a:endParaRPr lang="en-US" dirty="0"/>
          </a:p>
        </p:txBody>
      </p:sp>
    </p:spTree>
    <p:extLst>
      <p:ext uri="{BB962C8B-B14F-4D97-AF65-F5344CB8AC3E}">
        <p14:creationId xmlns:p14="http://schemas.microsoft.com/office/powerpoint/2010/main" val="3334979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F204-3F17-489F-8988-F6F4E71263FD}" type="slidenum">
              <a:rPr lang="en-US" smtClean="0"/>
              <a:t>23</a:t>
            </a:fld>
            <a:endParaRPr lang="en-US" dirty="0"/>
          </a:p>
        </p:txBody>
      </p:sp>
    </p:spTree>
    <p:extLst>
      <p:ext uri="{BB962C8B-B14F-4D97-AF65-F5344CB8AC3E}">
        <p14:creationId xmlns:p14="http://schemas.microsoft.com/office/powerpoint/2010/main" val="14286649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F204-3F17-489F-8988-F6F4E71263FD}" type="slidenum">
              <a:rPr lang="en-US" smtClean="0"/>
              <a:t>24</a:t>
            </a:fld>
            <a:endParaRPr lang="en-US" dirty="0"/>
          </a:p>
        </p:txBody>
      </p:sp>
    </p:spTree>
    <p:extLst>
      <p:ext uri="{BB962C8B-B14F-4D97-AF65-F5344CB8AC3E}">
        <p14:creationId xmlns:p14="http://schemas.microsoft.com/office/powerpoint/2010/main" val="24407766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F204-3F17-489F-8988-F6F4E71263FD}" type="slidenum">
              <a:rPr lang="en-US" smtClean="0"/>
              <a:t>25</a:t>
            </a:fld>
            <a:endParaRPr lang="en-US" dirty="0"/>
          </a:p>
        </p:txBody>
      </p:sp>
    </p:spTree>
    <p:extLst>
      <p:ext uri="{BB962C8B-B14F-4D97-AF65-F5344CB8AC3E}">
        <p14:creationId xmlns:p14="http://schemas.microsoft.com/office/powerpoint/2010/main" val="2653410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F204-3F17-489F-8988-F6F4E71263FD}" type="slidenum">
              <a:rPr lang="en-US" smtClean="0"/>
              <a:t>26</a:t>
            </a:fld>
            <a:endParaRPr lang="en-US" dirty="0"/>
          </a:p>
        </p:txBody>
      </p:sp>
    </p:spTree>
    <p:extLst>
      <p:ext uri="{BB962C8B-B14F-4D97-AF65-F5344CB8AC3E}">
        <p14:creationId xmlns:p14="http://schemas.microsoft.com/office/powerpoint/2010/main" val="27388635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F204-3F17-489F-8988-F6F4E71263FD}" type="slidenum">
              <a:rPr lang="en-US" smtClean="0"/>
              <a:t>27</a:t>
            </a:fld>
            <a:endParaRPr lang="en-US" dirty="0"/>
          </a:p>
        </p:txBody>
      </p:sp>
    </p:spTree>
    <p:extLst>
      <p:ext uri="{BB962C8B-B14F-4D97-AF65-F5344CB8AC3E}">
        <p14:creationId xmlns:p14="http://schemas.microsoft.com/office/powerpoint/2010/main" val="2535518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8CF204-3F17-489F-8988-F6F4E71263FD}" type="slidenum">
              <a:rPr lang="en-US" smtClean="0"/>
              <a:t>3</a:t>
            </a:fld>
            <a:endParaRPr lang="en-US" dirty="0"/>
          </a:p>
        </p:txBody>
      </p:sp>
    </p:spTree>
    <p:extLst>
      <p:ext uri="{BB962C8B-B14F-4D97-AF65-F5344CB8AC3E}">
        <p14:creationId xmlns:p14="http://schemas.microsoft.com/office/powerpoint/2010/main" val="4066477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F204-3F17-489F-8988-F6F4E71263FD}" type="slidenum">
              <a:rPr lang="en-US" smtClean="0"/>
              <a:t>4</a:t>
            </a:fld>
            <a:endParaRPr lang="en-US" dirty="0"/>
          </a:p>
        </p:txBody>
      </p:sp>
    </p:spTree>
    <p:extLst>
      <p:ext uri="{BB962C8B-B14F-4D97-AF65-F5344CB8AC3E}">
        <p14:creationId xmlns:p14="http://schemas.microsoft.com/office/powerpoint/2010/main" val="440142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8CF204-3F17-489F-8988-F6F4E71263FD}" type="slidenum">
              <a:rPr lang="en-US" smtClean="0"/>
              <a:t>5</a:t>
            </a:fld>
            <a:endParaRPr lang="en-US" dirty="0"/>
          </a:p>
        </p:txBody>
      </p:sp>
    </p:spTree>
    <p:extLst>
      <p:ext uri="{BB962C8B-B14F-4D97-AF65-F5344CB8AC3E}">
        <p14:creationId xmlns:p14="http://schemas.microsoft.com/office/powerpoint/2010/main" val="974692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8CF204-3F17-489F-8988-F6F4E71263FD}" type="slidenum">
              <a:rPr lang="en-US" smtClean="0"/>
              <a:t>6</a:t>
            </a:fld>
            <a:endParaRPr lang="en-US" dirty="0"/>
          </a:p>
        </p:txBody>
      </p:sp>
    </p:spTree>
    <p:extLst>
      <p:ext uri="{BB962C8B-B14F-4D97-AF65-F5344CB8AC3E}">
        <p14:creationId xmlns:p14="http://schemas.microsoft.com/office/powerpoint/2010/main" val="2012946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8CF204-3F17-489F-8988-F6F4E71263FD}" type="slidenum">
              <a:rPr lang="en-US" smtClean="0"/>
              <a:t>7</a:t>
            </a:fld>
            <a:endParaRPr lang="en-US" dirty="0"/>
          </a:p>
        </p:txBody>
      </p:sp>
    </p:spTree>
    <p:extLst>
      <p:ext uri="{BB962C8B-B14F-4D97-AF65-F5344CB8AC3E}">
        <p14:creationId xmlns:p14="http://schemas.microsoft.com/office/powerpoint/2010/main" val="572024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4">
              <a:defRPr/>
            </a:pPr>
            <a:endParaRPr lang="en-US" dirty="0"/>
          </a:p>
          <a:p>
            <a:endParaRPr lang="en-US" dirty="0"/>
          </a:p>
        </p:txBody>
      </p:sp>
      <p:sp>
        <p:nvSpPr>
          <p:cNvPr id="4" name="Slide Number Placeholder 3"/>
          <p:cNvSpPr>
            <a:spLocks noGrp="1"/>
          </p:cNvSpPr>
          <p:nvPr>
            <p:ph type="sldNum" sz="quarter" idx="10"/>
          </p:nvPr>
        </p:nvSpPr>
        <p:spPr/>
        <p:txBody>
          <a:bodyPr/>
          <a:lstStyle/>
          <a:p>
            <a:fld id="{F38CF204-3F17-489F-8988-F6F4E71263FD}" type="slidenum">
              <a:rPr lang="en-US" smtClean="0"/>
              <a:t>8</a:t>
            </a:fld>
            <a:endParaRPr lang="en-US" dirty="0"/>
          </a:p>
        </p:txBody>
      </p:sp>
    </p:spTree>
    <p:extLst>
      <p:ext uri="{BB962C8B-B14F-4D97-AF65-F5344CB8AC3E}">
        <p14:creationId xmlns:p14="http://schemas.microsoft.com/office/powerpoint/2010/main" val="1137638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F204-3F17-489F-8988-F6F4E71263FD}" type="slidenum">
              <a:rPr lang="en-US" smtClean="0"/>
              <a:t>9</a:t>
            </a:fld>
            <a:endParaRPr lang="en-US" dirty="0"/>
          </a:p>
        </p:txBody>
      </p:sp>
    </p:spTree>
    <p:extLst>
      <p:ext uri="{BB962C8B-B14F-4D97-AF65-F5344CB8AC3E}">
        <p14:creationId xmlns:p14="http://schemas.microsoft.com/office/powerpoint/2010/main" val="19627374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3477837"/>
            <a:ext cx="9144000" cy="1295182"/>
          </a:xfrm>
          <a:solidFill>
            <a:schemeClr val="accent1"/>
          </a:solidFill>
        </p:spPr>
        <p:txBody>
          <a:bodyPr wrap="square" lIns="182880" tIns="91440" rIns="182880" bIns="91440" anchor="ctr">
            <a:normAutofit/>
          </a:bodyPr>
          <a:lstStyle>
            <a:lvl1pPr algn="ctr">
              <a:defRPr sz="2700">
                <a:solidFill>
                  <a:schemeClr val="bg1"/>
                </a:solidFill>
              </a:defRPr>
            </a:lvl1pPr>
          </a:lstStyle>
          <a:p>
            <a:r>
              <a:rPr lang="en-US" dirty="0"/>
              <a:t>Click to enter the slideshow title</a:t>
            </a:r>
          </a:p>
        </p:txBody>
      </p:sp>
      <p:sp>
        <p:nvSpPr>
          <p:cNvPr id="3" name="Rectangle 2"/>
          <p:cNvSpPr/>
          <p:nvPr userDrawn="1"/>
        </p:nvSpPr>
        <p:spPr bwMode="auto">
          <a:xfrm>
            <a:off x="0" y="4773020"/>
            <a:ext cx="9144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12" name="Text Placeholder 10"/>
          <p:cNvSpPr>
            <a:spLocks noGrp="1"/>
          </p:cNvSpPr>
          <p:nvPr>
            <p:ph type="body" sz="quarter" idx="14" hasCustomPrompt="1"/>
          </p:nvPr>
        </p:nvSpPr>
        <p:spPr bwMode="black">
          <a:xfrm>
            <a:off x="2101851" y="5041204"/>
            <a:ext cx="4940300" cy="1097128"/>
          </a:xfrm>
        </p:spPr>
        <p:txBody>
          <a:bodyPr>
            <a:normAutofit/>
          </a:bodyPr>
          <a:lstStyle>
            <a:lvl1pPr marL="0" indent="0" algn="ctr">
              <a:spcBef>
                <a:spcPts val="0"/>
              </a:spcBef>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pic>
        <p:nvPicPr>
          <p:cNvPr id="10" name="Picture 9" descr="DLI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343355" y="5739256"/>
            <a:ext cx="2425747" cy="897316"/>
          </a:xfrm>
          <a:prstGeom prst="rect">
            <a:avLst/>
          </a:prstGeom>
        </p:spPr>
      </p:pic>
      <p:sp>
        <p:nvSpPr>
          <p:cNvPr id="9" name="Footer Placeholder 4"/>
          <p:cNvSpPr>
            <a:spLocks noGrp="1"/>
          </p:cNvSpPr>
          <p:nvPr>
            <p:ph type="ftr" sz="quarter" idx="3"/>
          </p:nvPr>
        </p:nvSpPr>
        <p:spPr bwMode="black">
          <a:xfrm>
            <a:off x="4690171" y="6138333"/>
            <a:ext cx="4190735" cy="365125"/>
          </a:xfrm>
          <a:prstGeom prst="rect">
            <a:avLst/>
          </a:prstGeom>
        </p:spPr>
        <p:txBody>
          <a:bodyPr anchor="b"/>
          <a:lstStyle>
            <a:lvl1pPr algn="r">
              <a:defRPr sz="9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6" name="Picture Placeholder 5"/>
          <p:cNvSpPr>
            <a:spLocks noGrp="1"/>
          </p:cNvSpPr>
          <p:nvPr>
            <p:ph type="pic" sz="quarter" idx="17"/>
          </p:nvPr>
        </p:nvSpPr>
        <p:spPr bwMode="gray">
          <a:xfrm>
            <a:off x="0" y="0"/>
            <a:ext cx="9144000" cy="3380732"/>
          </a:xfrm>
        </p:spPr>
        <p:txBody>
          <a:bodyPr/>
          <a:lstStyle/>
          <a:p>
            <a:endParaRPr lang="en-US" dirty="0"/>
          </a:p>
        </p:txBody>
      </p:sp>
    </p:spTree>
    <p:extLst>
      <p:ext uri="{BB962C8B-B14F-4D97-AF65-F5344CB8AC3E}">
        <p14:creationId xmlns:p14="http://schemas.microsoft.com/office/powerpoint/2010/main" val="3011018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0"/>
            <a:ext cx="9144000" cy="1219198"/>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bwMode="gray">
          <a:xfrm>
            <a:off x="0" y="1219198"/>
            <a:ext cx="9144000" cy="5638802"/>
          </a:xfrm>
        </p:spPr>
        <p:txBody>
          <a:bodyPr/>
          <a:lstStyle/>
          <a:p>
            <a:r>
              <a:rPr lang="en-US" dirty="0"/>
              <a:t>Click Icon to add picture</a:t>
            </a:r>
          </a:p>
        </p:txBody>
      </p:sp>
      <p:sp>
        <p:nvSpPr>
          <p:cNvPr id="10" name="Content Placeholder 2"/>
          <p:cNvSpPr>
            <a:spLocks noGrp="1"/>
          </p:cNvSpPr>
          <p:nvPr>
            <p:ph idx="1"/>
          </p:nvPr>
        </p:nvSpPr>
        <p:spPr bwMode="auto">
          <a:xfrm>
            <a:off x="0" y="2609242"/>
            <a:ext cx="4262718" cy="2858714"/>
          </a:xfrm>
          <a:solidFill>
            <a:schemeClr val="tx1">
              <a:alpha val="88000"/>
            </a:schemeClr>
          </a:solidFill>
        </p:spPr>
        <p:txBody>
          <a:bodyPr rIns="274320" anchor="ctr"/>
          <a:lstStyle>
            <a:lvl1pPr marL="514350" indent="-171450">
              <a:lnSpc>
                <a:spcPct val="100000"/>
              </a:lnSpc>
              <a:spcBef>
                <a:spcPts val="0"/>
              </a:spcBef>
              <a:buClr>
                <a:schemeClr val="accent2"/>
              </a:buClr>
              <a:defRPr sz="1875">
                <a:solidFill>
                  <a:schemeClr val="bg1"/>
                </a:solidFill>
              </a:defRPr>
            </a:lvl1pPr>
            <a:lvl2pPr marL="857250" indent="-171450">
              <a:lnSpc>
                <a:spcPct val="100000"/>
              </a:lnSpc>
              <a:buClr>
                <a:schemeClr val="accent2"/>
              </a:buClr>
              <a:defRPr sz="1575">
                <a:solidFill>
                  <a:schemeClr val="bg1"/>
                </a:solidFill>
              </a:defRPr>
            </a:lvl2pPr>
            <a:lvl3pPr marL="1200150" indent="-171450">
              <a:lnSpc>
                <a:spcPct val="100000"/>
              </a:lnSpc>
              <a:buClr>
                <a:schemeClr val="accent2"/>
              </a:buClr>
              <a:defRPr sz="1275">
                <a:solidFill>
                  <a:schemeClr val="bg1"/>
                </a:solidFill>
              </a:defRPr>
            </a:lvl3pPr>
            <a:lvl4pPr marL="1543050" indent="-171450">
              <a:lnSpc>
                <a:spcPct val="100000"/>
              </a:lnSpc>
              <a:buClr>
                <a:schemeClr val="accent2"/>
              </a:buClr>
              <a:defRPr sz="1275">
                <a:solidFill>
                  <a:schemeClr val="bg1"/>
                </a:solidFill>
              </a:defRPr>
            </a:lvl4pPr>
            <a:lvl5pPr marL="1885950" indent="-171450">
              <a:lnSpc>
                <a:spcPct val="100000"/>
              </a:lnSpc>
              <a:buClr>
                <a:schemeClr val="accent2"/>
              </a:buClr>
              <a:defRPr sz="1275">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419885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bwMode="gray">
          <a:xfrm>
            <a:off x="0" y="1219198"/>
            <a:ext cx="9144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bwMode="auto">
          <a:xfrm>
            <a:off x="0" y="2609242"/>
            <a:ext cx="4262718" cy="2858714"/>
          </a:xfrm>
          <a:solidFill>
            <a:schemeClr val="tx1">
              <a:alpha val="88000"/>
            </a:schemeClr>
          </a:solidFill>
        </p:spPr>
        <p:txBody>
          <a:bodyPr rIns="274320" anchor="ctr"/>
          <a:lstStyle>
            <a:lvl1pPr marL="514350" indent="-171450">
              <a:lnSpc>
                <a:spcPct val="100000"/>
              </a:lnSpc>
              <a:spcBef>
                <a:spcPts val="0"/>
              </a:spcBef>
              <a:buClr>
                <a:schemeClr val="accent2"/>
              </a:buClr>
              <a:defRPr>
                <a:solidFill>
                  <a:schemeClr val="bg1"/>
                </a:solidFill>
              </a:defRPr>
            </a:lvl1pPr>
            <a:lvl2pPr marL="857250" indent="-171450">
              <a:lnSpc>
                <a:spcPct val="100000"/>
              </a:lnSpc>
              <a:buClr>
                <a:schemeClr val="accent2"/>
              </a:buClr>
              <a:defRPr>
                <a:solidFill>
                  <a:schemeClr val="bg1"/>
                </a:solidFill>
              </a:defRPr>
            </a:lvl2pPr>
            <a:lvl3pPr marL="1200150" indent="-171450">
              <a:lnSpc>
                <a:spcPct val="100000"/>
              </a:lnSpc>
              <a:buClr>
                <a:schemeClr val="accent2"/>
              </a:buClr>
              <a:defRPr>
                <a:solidFill>
                  <a:schemeClr val="bg1"/>
                </a:solidFill>
              </a:defRPr>
            </a:lvl3pPr>
            <a:lvl4pPr marL="1543050" indent="-171450">
              <a:lnSpc>
                <a:spcPct val="100000"/>
              </a:lnSpc>
              <a:buClr>
                <a:schemeClr val="accent2"/>
              </a:buClr>
              <a:defRPr>
                <a:solidFill>
                  <a:schemeClr val="bg1"/>
                </a:solidFill>
              </a:defRPr>
            </a:lvl4pPr>
            <a:lvl5pPr marL="1885950" indent="-171450">
              <a:lnSpc>
                <a:spcPct val="100000"/>
              </a:lnSpc>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173776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5" name="Content Placeholder 4"/>
          <p:cNvSpPr>
            <a:spLocks noGrp="1"/>
          </p:cNvSpPr>
          <p:nvPr>
            <p:ph sz="quarter" idx="10"/>
          </p:nvPr>
        </p:nvSpPr>
        <p:spPr bwMode="black">
          <a:xfrm>
            <a:off x="628650" y="1366346"/>
            <a:ext cx="78867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bwMode="black">
          <a:xfrm>
            <a:off x="628650" y="6356351"/>
            <a:ext cx="1018943" cy="365125"/>
          </a:xfrm>
        </p:spPr>
        <p:txBody>
          <a:bodyPr/>
          <a:lstStyle/>
          <a:p>
            <a:fld id="{66C283A4-7960-4BFD-B3A5-A2CC5BB2A473}" type="datetime1">
              <a:rPr lang="en-US" smtClean="0">
                <a:solidFill>
                  <a:srgbClr val="000000"/>
                </a:solidFill>
              </a:rPr>
              <a:pPr/>
              <a:t>9/16/19</a:t>
            </a:fld>
            <a:endParaRPr lang="en-US" dirty="0">
              <a:solidFill>
                <a:srgbClr val="000000"/>
              </a:solidFill>
            </a:endParaRPr>
          </a:p>
        </p:txBody>
      </p:sp>
      <p:sp>
        <p:nvSpPr>
          <p:cNvPr id="7" name="Footer Placeholder 4"/>
          <p:cNvSpPr>
            <a:spLocks noGrp="1"/>
          </p:cNvSpPr>
          <p:nvPr>
            <p:ph type="ftr" sz="quarter" idx="3"/>
          </p:nvPr>
        </p:nvSpPr>
        <p:spPr bwMode="black">
          <a:xfrm>
            <a:off x="2476633" y="6356350"/>
            <a:ext cx="4190735" cy="365125"/>
          </a:xfrm>
          <a:prstGeom prst="rect">
            <a:avLst/>
          </a:prstGeom>
        </p:spPr>
        <p:txBody>
          <a:bodyPr anchor="ctr"/>
          <a:lstStyle>
            <a:lvl1pPr algn="ctr">
              <a:defRPr sz="9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9" name="Slide Number Placeholder 6"/>
          <p:cNvSpPr>
            <a:spLocks noGrp="1"/>
          </p:cNvSpPr>
          <p:nvPr>
            <p:ph type="sldNum" sz="quarter" idx="12"/>
          </p:nvPr>
        </p:nvSpPr>
        <p:spPr bwMode="black">
          <a:xfrm>
            <a:off x="7418349" y="6356351"/>
            <a:ext cx="1097001"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05045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5" name="Content Placeholder 4"/>
          <p:cNvSpPr>
            <a:spLocks noGrp="1"/>
          </p:cNvSpPr>
          <p:nvPr>
            <p:ph sz="quarter" idx="10"/>
          </p:nvPr>
        </p:nvSpPr>
        <p:spPr bwMode="white">
          <a:xfrm>
            <a:off x="628650" y="1366346"/>
            <a:ext cx="78867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bwMode="white">
          <a:xfrm>
            <a:off x="628650" y="6356351"/>
            <a:ext cx="1018943" cy="365125"/>
          </a:xfrm>
        </p:spPr>
        <p:txBody>
          <a:bodyPr/>
          <a:lstStyle>
            <a:lvl1pPr>
              <a:defRPr>
                <a:solidFill>
                  <a:schemeClr val="bg1"/>
                </a:solidFill>
              </a:defRPr>
            </a:lvl1pPr>
          </a:lstStyle>
          <a:p>
            <a:fld id="{F4B91AA0-3BA7-4036-A3DA-317C6C4FFA29}" type="datetime1">
              <a:rPr lang="en-US" smtClean="0">
                <a:solidFill>
                  <a:srgbClr val="FFFFFF"/>
                </a:solidFill>
              </a:rPr>
              <a:pPr/>
              <a:t>9/16/19</a:t>
            </a:fld>
            <a:endParaRPr lang="en-US" dirty="0">
              <a:solidFill>
                <a:srgbClr val="FFFFFF"/>
              </a:solidFill>
            </a:endParaRPr>
          </a:p>
        </p:txBody>
      </p:sp>
      <p:sp>
        <p:nvSpPr>
          <p:cNvPr id="7" name="Footer Placeholder 4"/>
          <p:cNvSpPr>
            <a:spLocks noGrp="1"/>
          </p:cNvSpPr>
          <p:nvPr>
            <p:ph type="ftr" sz="quarter" idx="3"/>
          </p:nvPr>
        </p:nvSpPr>
        <p:spPr bwMode="white">
          <a:xfrm>
            <a:off x="2476633" y="6356350"/>
            <a:ext cx="4190735" cy="365125"/>
          </a:xfrm>
          <a:prstGeom prst="rect">
            <a:avLst/>
          </a:prstGeom>
        </p:spPr>
        <p:txBody>
          <a:bodyPr anchor="ctr"/>
          <a:lstStyle>
            <a:lvl1pPr algn="ctr">
              <a:defRPr sz="900">
                <a:solidFill>
                  <a:schemeClr val="bg1"/>
                </a:solidFill>
              </a:defRPr>
            </a:lvl1pPr>
          </a:lstStyle>
          <a:p>
            <a:r>
              <a:rPr lang="en-US" dirty="0">
                <a:solidFill>
                  <a:srgbClr val="FFFFFF"/>
                </a:solidFill>
              </a:rPr>
              <a:t>Optional Tagline Goes Here </a:t>
            </a:r>
            <a:r>
              <a:rPr lang="en-US" dirty="0">
                <a:solidFill>
                  <a:srgbClr val="78BE21"/>
                </a:solidFill>
              </a:rPr>
              <a:t>|</a:t>
            </a:r>
            <a:r>
              <a:rPr lang="en-US" dirty="0">
                <a:solidFill>
                  <a:srgbClr val="FFFFFF"/>
                </a:solidFill>
              </a:rPr>
              <a:t> www.dli.mn.gov</a:t>
            </a:r>
          </a:p>
        </p:txBody>
      </p:sp>
      <p:sp>
        <p:nvSpPr>
          <p:cNvPr id="9" name="Slide Number Placeholder 6"/>
          <p:cNvSpPr>
            <a:spLocks noGrp="1"/>
          </p:cNvSpPr>
          <p:nvPr>
            <p:ph type="sldNum" sz="quarter" idx="12"/>
          </p:nvPr>
        </p:nvSpPr>
        <p:spPr bwMode="white">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545884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5" name="Content Placeholder 4"/>
          <p:cNvSpPr>
            <a:spLocks noGrp="1"/>
          </p:cNvSpPr>
          <p:nvPr>
            <p:ph sz="quarter" idx="10"/>
          </p:nvPr>
        </p:nvSpPr>
        <p:spPr bwMode="white">
          <a:xfrm>
            <a:off x="628650" y="1366346"/>
            <a:ext cx="78867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bwMode="white">
          <a:xfrm>
            <a:off x="628650" y="6356351"/>
            <a:ext cx="1018943" cy="365125"/>
          </a:xfrm>
        </p:spPr>
        <p:txBody>
          <a:bodyPr/>
          <a:lstStyle>
            <a:lvl1pPr>
              <a:defRPr>
                <a:solidFill>
                  <a:schemeClr val="bg1"/>
                </a:solidFill>
              </a:defRPr>
            </a:lvl1pPr>
          </a:lstStyle>
          <a:p>
            <a:fld id="{F4B91AA0-3BA7-4036-A3DA-317C6C4FFA29}" type="datetime1">
              <a:rPr lang="en-US" smtClean="0">
                <a:solidFill>
                  <a:srgbClr val="FFFFFF"/>
                </a:solidFill>
              </a:rPr>
              <a:pPr/>
              <a:t>9/16/19</a:t>
            </a:fld>
            <a:endParaRPr lang="en-US" dirty="0">
              <a:solidFill>
                <a:srgbClr val="FFFFFF"/>
              </a:solidFill>
            </a:endParaRPr>
          </a:p>
        </p:txBody>
      </p:sp>
      <p:sp>
        <p:nvSpPr>
          <p:cNvPr id="7" name="Footer Placeholder 4"/>
          <p:cNvSpPr>
            <a:spLocks noGrp="1"/>
          </p:cNvSpPr>
          <p:nvPr>
            <p:ph type="ftr" sz="quarter" idx="3"/>
          </p:nvPr>
        </p:nvSpPr>
        <p:spPr bwMode="white">
          <a:xfrm>
            <a:off x="2476633" y="6356350"/>
            <a:ext cx="4190735" cy="365125"/>
          </a:xfrm>
          <a:prstGeom prst="rect">
            <a:avLst/>
          </a:prstGeom>
        </p:spPr>
        <p:txBody>
          <a:bodyPr anchor="ctr"/>
          <a:lstStyle>
            <a:lvl1pPr algn="ctr">
              <a:defRPr sz="900">
                <a:solidFill>
                  <a:schemeClr val="bg1"/>
                </a:solidFill>
              </a:defRPr>
            </a:lvl1pPr>
          </a:lstStyle>
          <a:p>
            <a:r>
              <a:rPr lang="en-US" dirty="0">
                <a:solidFill>
                  <a:srgbClr val="FFFFFF"/>
                </a:solidFill>
              </a:rPr>
              <a:t>Optional Tagline Goes Here </a:t>
            </a:r>
            <a:r>
              <a:rPr lang="en-US" dirty="0">
                <a:solidFill>
                  <a:srgbClr val="78BE21"/>
                </a:solidFill>
              </a:rPr>
              <a:t>|</a:t>
            </a:r>
            <a:r>
              <a:rPr lang="en-US" dirty="0">
                <a:solidFill>
                  <a:srgbClr val="FFFFFF"/>
                </a:solidFill>
              </a:rPr>
              <a:t> www.dli.mn.gov</a:t>
            </a:r>
          </a:p>
        </p:txBody>
      </p:sp>
      <p:sp>
        <p:nvSpPr>
          <p:cNvPr id="9" name="Slide Number Placeholder 6"/>
          <p:cNvSpPr>
            <a:spLocks noGrp="1"/>
          </p:cNvSpPr>
          <p:nvPr>
            <p:ph type="sldNum" sz="quarter" idx="12"/>
          </p:nvPr>
        </p:nvSpPr>
        <p:spPr bwMode="white">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406924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5" name="Content Placeholder 4"/>
          <p:cNvSpPr>
            <a:spLocks noGrp="1"/>
          </p:cNvSpPr>
          <p:nvPr>
            <p:ph sz="quarter" idx="10"/>
          </p:nvPr>
        </p:nvSpPr>
        <p:spPr bwMode="black">
          <a:xfrm>
            <a:off x="628650" y="1366346"/>
            <a:ext cx="78867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bwMode="black">
          <a:xfrm>
            <a:off x="628650" y="6356351"/>
            <a:ext cx="1018943" cy="365125"/>
          </a:xfrm>
          <a:prstGeom prst="rect">
            <a:avLst/>
          </a:prstGeom>
        </p:spPr>
        <p:txBody>
          <a:bodyPr vert="horz" lIns="91440" tIns="45720" rIns="91440" bIns="45720" rtlCol="0" anchor="ctr"/>
          <a:lstStyle>
            <a:lvl1pPr algn="l">
              <a:defRPr sz="900">
                <a:solidFill>
                  <a:schemeClr val="tx2"/>
                </a:solidFill>
              </a:defRPr>
            </a:lvl1pPr>
          </a:lstStyle>
          <a:p>
            <a:fld id="{4868D85E-9AAE-43DE-B77A-6CCC9C16CBEC}" type="datetime1">
              <a:rPr lang="en-US" smtClean="0">
                <a:solidFill>
                  <a:srgbClr val="000000"/>
                </a:solidFill>
              </a:rPr>
              <a:pPr/>
              <a:t>9/16/19</a:t>
            </a:fld>
            <a:endParaRPr lang="en-US" dirty="0">
              <a:solidFill>
                <a:srgbClr val="000000"/>
              </a:solidFill>
            </a:endParaRPr>
          </a:p>
        </p:txBody>
      </p:sp>
      <p:sp>
        <p:nvSpPr>
          <p:cNvPr id="11" name="Footer Placeholder 4"/>
          <p:cNvSpPr>
            <a:spLocks noGrp="1"/>
          </p:cNvSpPr>
          <p:nvPr>
            <p:ph type="ftr" sz="quarter" idx="3"/>
          </p:nvPr>
        </p:nvSpPr>
        <p:spPr bwMode="black">
          <a:xfrm>
            <a:off x="2476633" y="6356350"/>
            <a:ext cx="4190735" cy="365125"/>
          </a:xfrm>
          <a:prstGeom prst="rect">
            <a:avLst/>
          </a:prstGeom>
        </p:spPr>
        <p:txBody>
          <a:bodyPr anchor="ctr"/>
          <a:lstStyle>
            <a:lvl1pPr algn="ctr">
              <a:defRPr sz="9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10" name="Slide Number Placeholder 5"/>
          <p:cNvSpPr>
            <a:spLocks noGrp="1"/>
          </p:cNvSpPr>
          <p:nvPr>
            <p:ph type="sldNum" sz="quarter" idx="4"/>
          </p:nvPr>
        </p:nvSpPr>
        <p:spPr bwMode="black">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49365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11" name="Content Placeholder 4"/>
          <p:cNvSpPr>
            <a:spLocks noGrp="1"/>
          </p:cNvSpPr>
          <p:nvPr>
            <p:ph sz="quarter" idx="10"/>
          </p:nvPr>
        </p:nvSpPr>
        <p:spPr bwMode="white">
          <a:xfrm>
            <a:off x="628650" y="1366346"/>
            <a:ext cx="4676215"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p:cNvSpPr>
            <a:spLocks noGrp="1"/>
          </p:cNvSpPr>
          <p:nvPr>
            <p:ph type="pic" sz="quarter" idx="13"/>
          </p:nvPr>
        </p:nvSpPr>
        <p:spPr bwMode="gray">
          <a:xfrm>
            <a:off x="5740174" y="1364826"/>
            <a:ext cx="3403826"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bwMode="white">
          <a:xfrm>
            <a:off x="628650" y="6356351"/>
            <a:ext cx="1018943" cy="365125"/>
          </a:xfrm>
        </p:spPr>
        <p:txBody>
          <a:bodyPr/>
          <a:lstStyle>
            <a:lvl1pPr>
              <a:defRPr>
                <a:solidFill>
                  <a:schemeClr val="bg1"/>
                </a:solidFill>
              </a:defRPr>
            </a:lvl1pPr>
          </a:lstStyle>
          <a:p>
            <a:fld id="{F4B91AA0-3BA7-4036-A3DA-317C6C4FFA29}" type="datetime1">
              <a:rPr lang="en-US" smtClean="0">
                <a:solidFill>
                  <a:srgbClr val="FFFFFF"/>
                </a:solidFill>
              </a:rPr>
              <a:pPr/>
              <a:t>9/16/19</a:t>
            </a:fld>
            <a:endParaRPr lang="en-US" dirty="0">
              <a:solidFill>
                <a:srgbClr val="FFFFFF"/>
              </a:solidFill>
            </a:endParaRPr>
          </a:p>
        </p:txBody>
      </p:sp>
      <p:sp>
        <p:nvSpPr>
          <p:cNvPr id="7" name="Footer Placeholder 4"/>
          <p:cNvSpPr>
            <a:spLocks noGrp="1"/>
          </p:cNvSpPr>
          <p:nvPr>
            <p:ph type="ftr" sz="quarter" idx="3"/>
          </p:nvPr>
        </p:nvSpPr>
        <p:spPr bwMode="white">
          <a:xfrm>
            <a:off x="2476633" y="6356350"/>
            <a:ext cx="4190735" cy="365125"/>
          </a:xfrm>
          <a:prstGeom prst="rect">
            <a:avLst/>
          </a:prstGeom>
        </p:spPr>
        <p:txBody>
          <a:bodyPr anchor="ctr"/>
          <a:lstStyle>
            <a:lvl1pPr algn="ctr">
              <a:defRPr sz="900">
                <a:solidFill>
                  <a:schemeClr val="bg1"/>
                </a:solidFill>
              </a:defRPr>
            </a:lvl1pPr>
          </a:lstStyle>
          <a:p>
            <a:r>
              <a:rPr lang="en-US" dirty="0">
                <a:solidFill>
                  <a:srgbClr val="FFFFFF"/>
                </a:solidFill>
              </a:rPr>
              <a:t>Optional Tagline Goes Here </a:t>
            </a:r>
            <a:r>
              <a:rPr lang="en-US" dirty="0">
                <a:solidFill>
                  <a:srgbClr val="78BE21"/>
                </a:solidFill>
              </a:rPr>
              <a:t>|</a:t>
            </a:r>
            <a:r>
              <a:rPr lang="en-US" dirty="0">
                <a:solidFill>
                  <a:srgbClr val="FFFFFF"/>
                </a:solidFill>
              </a:rPr>
              <a:t> www.dli.mn.gov</a:t>
            </a:r>
          </a:p>
        </p:txBody>
      </p:sp>
      <p:sp>
        <p:nvSpPr>
          <p:cNvPr id="9" name="Slide Number Placeholder 6"/>
          <p:cNvSpPr>
            <a:spLocks noGrp="1"/>
          </p:cNvSpPr>
          <p:nvPr>
            <p:ph type="sldNum" sz="quarter" idx="12"/>
          </p:nvPr>
        </p:nvSpPr>
        <p:spPr bwMode="white">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693514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10" name="Content Placeholder 4"/>
          <p:cNvSpPr>
            <a:spLocks noGrp="1"/>
          </p:cNvSpPr>
          <p:nvPr>
            <p:ph sz="quarter" idx="10"/>
          </p:nvPr>
        </p:nvSpPr>
        <p:spPr bwMode="white">
          <a:xfrm>
            <a:off x="628650" y="1366346"/>
            <a:ext cx="4676215"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p:cNvSpPr>
            <a:spLocks noGrp="1"/>
          </p:cNvSpPr>
          <p:nvPr>
            <p:ph type="pic" sz="quarter" idx="13"/>
          </p:nvPr>
        </p:nvSpPr>
        <p:spPr bwMode="gray">
          <a:xfrm>
            <a:off x="5740174" y="1364826"/>
            <a:ext cx="3403826"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bwMode="white">
          <a:xfrm>
            <a:off x="628650" y="6356351"/>
            <a:ext cx="1018943" cy="365125"/>
          </a:xfrm>
        </p:spPr>
        <p:txBody>
          <a:bodyPr/>
          <a:lstStyle>
            <a:lvl1pPr>
              <a:defRPr>
                <a:solidFill>
                  <a:schemeClr val="bg1"/>
                </a:solidFill>
              </a:defRPr>
            </a:lvl1pPr>
          </a:lstStyle>
          <a:p>
            <a:fld id="{F4B91AA0-3BA7-4036-A3DA-317C6C4FFA29}" type="datetime1">
              <a:rPr lang="en-US" smtClean="0">
                <a:solidFill>
                  <a:srgbClr val="FFFFFF"/>
                </a:solidFill>
              </a:rPr>
              <a:pPr/>
              <a:t>9/16/19</a:t>
            </a:fld>
            <a:endParaRPr lang="en-US" dirty="0">
              <a:solidFill>
                <a:srgbClr val="FFFFFF"/>
              </a:solidFill>
            </a:endParaRPr>
          </a:p>
        </p:txBody>
      </p:sp>
      <p:sp>
        <p:nvSpPr>
          <p:cNvPr id="7" name="Footer Placeholder 4"/>
          <p:cNvSpPr>
            <a:spLocks noGrp="1"/>
          </p:cNvSpPr>
          <p:nvPr>
            <p:ph type="ftr" sz="quarter" idx="3"/>
          </p:nvPr>
        </p:nvSpPr>
        <p:spPr bwMode="white">
          <a:xfrm>
            <a:off x="2476633" y="6356350"/>
            <a:ext cx="4190735" cy="365125"/>
          </a:xfrm>
          <a:prstGeom prst="rect">
            <a:avLst/>
          </a:prstGeom>
        </p:spPr>
        <p:txBody>
          <a:bodyPr anchor="ctr"/>
          <a:lstStyle>
            <a:lvl1pPr algn="ctr">
              <a:defRPr sz="900">
                <a:solidFill>
                  <a:schemeClr val="bg1"/>
                </a:solidFill>
              </a:defRPr>
            </a:lvl1pPr>
          </a:lstStyle>
          <a:p>
            <a:r>
              <a:rPr lang="en-US" dirty="0">
                <a:solidFill>
                  <a:srgbClr val="FFFFFF"/>
                </a:solidFill>
              </a:rPr>
              <a:t>Optional Tagline Goes Here </a:t>
            </a:r>
            <a:r>
              <a:rPr lang="en-US" dirty="0">
                <a:solidFill>
                  <a:srgbClr val="78BE21"/>
                </a:solidFill>
              </a:rPr>
              <a:t>|</a:t>
            </a:r>
            <a:r>
              <a:rPr lang="en-US" dirty="0">
                <a:solidFill>
                  <a:srgbClr val="FFFFFF"/>
                </a:solidFill>
              </a:rPr>
              <a:t> www.dli.mn.gov</a:t>
            </a:r>
          </a:p>
        </p:txBody>
      </p:sp>
      <p:sp>
        <p:nvSpPr>
          <p:cNvPr id="9" name="Slide Number Placeholder 6"/>
          <p:cNvSpPr>
            <a:spLocks noGrp="1"/>
          </p:cNvSpPr>
          <p:nvPr>
            <p:ph type="sldNum" sz="quarter" idx="12"/>
          </p:nvPr>
        </p:nvSpPr>
        <p:spPr bwMode="white">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41029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7" name="Content Placeholder 4"/>
          <p:cNvSpPr>
            <a:spLocks noGrp="1"/>
          </p:cNvSpPr>
          <p:nvPr>
            <p:ph sz="quarter" idx="10"/>
          </p:nvPr>
        </p:nvSpPr>
        <p:spPr bwMode="black">
          <a:xfrm>
            <a:off x="628650" y="1366346"/>
            <a:ext cx="4676215"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sz="quarter" idx="13"/>
          </p:nvPr>
        </p:nvSpPr>
        <p:spPr bwMode="gray">
          <a:xfrm>
            <a:off x="5740174" y="1364826"/>
            <a:ext cx="3403826" cy="4538434"/>
          </a:xfrm>
        </p:spPr>
        <p:txBody>
          <a:bodyPr/>
          <a:lstStyle>
            <a:lvl1pPr>
              <a:buClr>
                <a:schemeClr val="tx1"/>
              </a:buClr>
              <a:defRPr>
                <a:solidFill>
                  <a:schemeClr val="tx1"/>
                </a:solidFill>
              </a:defRPr>
            </a:lvl1pPr>
          </a:lstStyle>
          <a:p>
            <a:endParaRPr lang="en-US" dirty="0"/>
          </a:p>
        </p:txBody>
      </p:sp>
      <p:sp>
        <p:nvSpPr>
          <p:cNvPr id="9" name="Date Placeholder 3"/>
          <p:cNvSpPr>
            <a:spLocks noGrp="1"/>
          </p:cNvSpPr>
          <p:nvPr>
            <p:ph type="dt" sz="half" idx="2"/>
          </p:nvPr>
        </p:nvSpPr>
        <p:spPr bwMode="black">
          <a:xfrm>
            <a:off x="628650" y="6356351"/>
            <a:ext cx="1018943" cy="365125"/>
          </a:xfrm>
          <a:prstGeom prst="rect">
            <a:avLst/>
          </a:prstGeom>
        </p:spPr>
        <p:txBody>
          <a:bodyPr vert="horz" lIns="91440" tIns="45720" rIns="91440" bIns="45720" rtlCol="0" anchor="ctr"/>
          <a:lstStyle>
            <a:lvl1pPr algn="l">
              <a:defRPr sz="900">
                <a:solidFill>
                  <a:schemeClr val="tx2"/>
                </a:solidFill>
              </a:defRPr>
            </a:lvl1pPr>
          </a:lstStyle>
          <a:p>
            <a:fld id="{4868D85E-9AAE-43DE-B77A-6CCC9C16CBEC}" type="datetime1">
              <a:rPr lang="en-US" smtClean="0">
                <a:solidFill>
                  <a:srgbClr val="000000"/>
                </a:solidFill>
              </a:rPr>
              <a:pPr/>
              <a:t>9/16/19</a:t>
            </a:fld>
            <a:endParaRPr lang="en-US" dirty="0">
              <a:solidFill>
                <a:srgbClr val="000000"/>
              </a:solidFill>
            </a:endParaRPr>
          </a:p>
        </p:txBody>
      </p:sp>
      <p:sp>
        <p:nvSpPr>
          <p:cNvPr id="11" name="Footer Placeholder 4"/>
          <p:cNvSpPr>
            <a:spLocks noGrp="1"/>
          </p:cNvSpPr>
          <p:nvPr>
            <p:ph type="ftr" sz="quarter" idx="3"/>
          </p:nvPr>
        </p:nvSpPr>
        <p:spPr bwMode="black">
          <a:xfrm>
            <a:off x="2476633" y="6356350"/>
            <a:ext cx="4190735" cy="365125"/>
          </a:xfrm>
          <a:prstGeom prst="rect">
            <a:avLst/>
          </a:prstGeom>
        </p:spPr>
        <p:txBody>
          <a:bodyPr anchor="ctr"/>
          <a:lstStyle>
            <a:lvl1pPr algn="ctr">
              <a:defRPr sz="9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10" name="Slide Number Placeholder 5"/>
          <p:cNvSpPr>
            <a:spLocks noGrp="1"/>
          </p:cNvSpPr>
          <p:nvPr>
            <p:ph type="sldNum" sz="quarter" idx="4"/>
          </p:nvPr>
        </p:nvSpPr>
        <p:spPr bwMode="black">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875232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9144000" cy="1216022"/>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17" name="Rectangle 16"/>
          <p:cNvSpPr/>
          <p:nvPr userDrawn="1"/>
        </p:nvSpPr>
        <p:spPr bwMode="auto">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6" name="Picture Placeholder 2"/>
          <p:cNvSpPr>
            <a:spLocks noGrp="1"/>
          </p:cNvSpPr>
          <p:nvPr>
            <p:ph type="pic" sz="quarter" idx="13" hasCustomPrompt="1"/>
          </p:nvPr>
        </p:nvSpPr>
        <p:spPr bwMode="gray">
          <a:xfrm>
            <a:off x="604749" y="1981899"/>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bwMode="black">
          <a:xfrm>
            <a:off x="436290" y="4345147"/>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bwMode="gray">
          <a:xfrm>
            <a:off x="2734632"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bwMode="black">
          <a:xfrm>
            <a:off x="2566173" y="4345147"/>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bwMode="gray">
          <a:xfrm>
            <a:off x="4864515"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bwMode="black">
          <a:xfrm>
            <a:off x="4696056" y="4345147"/>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bwMode="gray">
          <a:xfrm>
            <a:off x="6994398"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21" hasCustomPrompt="1"/>
          </p:nvPr>
        </p:nvSpPr>
        <p:spPr bwMode="black">
          <a:xfrm>
            <a:off x="6825939" y="4341161"/>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bwMode="auto">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3" name="Date Placeholder 2"/>
          <p:cNvSpPr>
            <a:spLocks noGrp="1"/>
          </p:cNvSpPr>
          <p:nvPr>
            <p:ph type="dt" sz="half" idx="10"/>
          </p:nvPr>
        </p:nvSpPr>
        <p:spPr bwMode="black"/>
        <p:txBody>
          <a:bodyPr/>
          <a:lstStyle/>
          <a:p>
            <a:fld id="{936DB2D6-5DF4-4264-A4A1-7D3EAF38D255}" type="datetime1">
              <a:rPr lang="en-US" smtClean="0">
                <a:solidFill>
                  <a:srgbClr val="000000"/>
                </a:solidFill>
              </a:rPr>
              <a:pPr/>
              <a:t>9/16/19</a:t>
            </a:fld>
            <a:endParaRPr lang="en-US" dirty="0">
              <a:solidFill>
                <a:srgbClr val="000000"/>
              </a:solidFill>
            </a:endParaRPr>
          </a:p>
        </p:txBody>
      </p:sp>
      <p:sp>
        <p:nvSpPr>
          <p:cNvPr id="19" name="Footer Placeholder 4"/>
          <p:cNvSpPr>
            <a:spLocks noGrp="1"/>
          </p:cNvSpPr>
          <p:nvPr>
            <p:ph type="ftr" sz="quarter" idx="3"/>
          </p:nvPr>
        </p:nvSpPr>
        <p:spPr bwMode="black">
          <a:xfrm>
            <a:off x="2476633" y="6356350"/>
            <a:ext cx="4190735" cy="365125"/>
          </a:xfrm>
          <a:prstGeom prst="rect">
            <a:avLst/>
          </a:prstGeom>
        </p:spPr>
        <p:txBody>
          <a:bodyPr anchor="ctr"/>
          <a:lstStyle>
            <a:lvl1pPr algn="ctr">
              <a:defRPr sz="9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37445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Logo Only)">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5"/>
            <a:ext cx="9144000" cy="1199223"/>
          </a:xfrm>
          <a:solidFill>
            <a:schemeClr val="accent2"/>
          </a:solidFill>
        </p:spPr>
        <p:txBody>
          <a:bodyPr wrap="square" lIns="182880" tIns="91440" rIns="182880" bIns="91440" spcCol="0" anchor="ctr">
            <a:normAutofit/>
          </a:bodyPr>
          <a:lstStyle>
            <a:lvl1pPr algn="ctr">
              <a:lnSpc>
                <a:spcPct val="90000"/>
              </a:lnSpc>
              <a:defRPr sz="2700" baseline="0">
                <a:solidFill>
                  <a:schemeClr val="tx1"/>
                </a:solidFill>
              </a:defRPr>
            </a:lvl1pPr>
          </a:lstStyle>
          <a:p>
            <a:r>
              <a:rPr lang="en-US" dirty="0"/>
              <a:t>Click to enter the slideshow title</a:t>
            </a:r>
          </a:p>
        </p:txBody>
      </p:sp>
      <p:sp>
        <p:nvSpPr>
          <p:cNvPr id="3" name="Rectangle 2"/>
          <p:cNvSpPr/>
          <p:nvPr userDrawn="1"/>
        </p:nvSpPr>
        <p:spPr bwMode="auto">
          <a:xfrm>
            <a:off x="0" y="5387787"/>
            <a:ext cx="9144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12" name="Text Placeholder 10"/>
          <p:cNvSpPr>
            <a:spLocks noGrp="1"/>
          </p:cNvSpPr>
          <p:nvPr>
            <p:ph type="body" sz="quarter" idx="14" hasCustomPrompt="1"/>
          </p:nvPr>
        </p:nvSpPr>
        <p:spPr bwMode="black">
          <a:xfrm>
            <a:off x="2101851" y="5644884"/>
            <a:ext cx="4940300" cy="903062"/>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18" name="Date Placeholder 17"/>
          <p:cNvSpPr>
            <a:spLocks noGrp="1"/>
          </p:cNvSpPr>
          <p:nvPr>
            <p:ph type="dt" sz="half" idx="15"/>
          </p:nvPr>
        </p:nvSpPr>
        <p:spPr bwMode="black"/>
        <p:txBody>
          <a:bodyPr/>
          <a:lstStyle/>
          <a:p>
            <a:fld id="{D7ED242C-24FB-43A0-BCB6-43756FC812F6}" type="datetime1">
              <a:rPr lang="en-US" smtClean="0">
                <a:solidFill>
                  <a:srgbClr val="000000"/>
                </a:solidFill>
              </a:rPr>
              <a:pPr/>
              <a:t>9/16/19</a:t>
            </a:fld>
            <a:endParaRPr lang="en-US" dirty="0">
              <a:solidFill>
                <a:srgbClr val="000000"/>
              </a:solidFill>
            </a:endParaRPr>
          </a:p>
        </p:txBody>
      </p:sp>
      <p:sp>
        <p:nvSpPr>
          <p:cNvPr id="9" name="Footer Placeholder 4"/>
          <p:cNvSpPr>
            <a:spLocks noGrp="1"/>
          </p:cNvSpPr>
          <p:nvPr>
            <p:ph type="ftr" sz="quarter" idx="3"/>
          </p:nvPr>
        </p:nvSpPr>
        <p:spPr bwMode="black">
          <a:xfrm>
            <a:off x="2476633" y="6356350"/>
            <a:ext cx="4190735" cy="365125"/>
          </a:xfrm>
          <a:prstGeom prst="rect">
            <a:avLst/>
          </a:prstGeom>
        </p:spPr>
        <p:txBody>
          <a:bodyPr anchor="ctr"/>
          <a:lstStyle>
            <a:lvl1pPr algn="ctr">
              <a:defRPr sz="9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 mn.gov/</a:t>
            </a:r>
            <a:r>
              <a:rPr lang="en-US" dirty="0" err="1">
                <a:solidFill>
                  <a:srgbClr val="000000"/>
                </a:solidFill>
              </a:rPr>
              <a:t>websiteurl</a:t>
            </a:r>
            <a:endParaRPr lang="en-US" dirty="0">
              <a:solidFill>
                <a:srgbClr val="000000"/>
              </a:solidFill>
            </a:endParaRPr>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987187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9144000" cy="1216022"/>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17" name="Rectangle 16"/>
          <p:cNvSpPr/>
          <p:nvPr userDrawn="1"/>
        </p:nvSpPr>
        <p:spPr bwMode="auto">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6" name="Picture Placeholder 2"/>
          <p:cNvSpPr>
            <a:spLocks noGrp="1"/>
          </p:cNvSpPr>
          <p:nvPr>
            <p:ph type="pic" sz="quarter" idx="13" hasCustomPrompt="1"/>
          </p:nvPr>
        </p:nvSpPr>
        <p:spPr bwMode="gray">
          <a:xfrm>
            <a:off x="1179610" y="1964392"/>
            <a:ext cx="1749143" cy="2332190"/>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bwMode="black">
          <a:xfrm>
            <a:off x="1101919" y="4564988"/>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bwMode="gray">
          <a:xfrm>
            <a:off x="3618406" y="1964392"/>
            <a:ext cx="1738398" cy="2317864"/>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bwMode="black">
          <a:xfrm>
            <a:off x="3534177" y="4564988"/>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bwMode="gray">
          <a:xfrm>
            <a:off x="6050663" y="1964392"/>
            <a:ext cx="1738398" cy="2317864"/>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bwMode="black">
          <a:xfrm>
            <a:off x="5966434" y="4564988"/>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bwMode="auto">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3" name="Date Placeholder 2"/>
          <p:cNvSpPr>
            <a:spLocks noGrp="1"/>
          </p:cNvSpPr>
          <p:nvPr>
            <p:ph type="dt" sz="half" idx="10"/>
          </p:nvPr>
        </p:nvSpPr>
        <p:spPr bwMode="black"/>
        <p:txBody>
          <a:bodyPr/>
          <a:lstStyle/>
          <a:p>
            <a:fld id="{936DB2D6-5DF4-4264-A4A1-7D3EAF38D255}" type="datetime1">
              <a:rPr lang="en-US" smtClean="0">
                <a:solidFill>
                  <a:srgbClr val="000000"/>
                </a:solidFill>
              </a:rPr>
              <a:pPr/>
              <a:t>9/16/19</a:t>
            </a:fld>
            <a:endParaRPr lang="en-US" dirty="0">
              <a:solidFill>
                <a:srgbClr val="000000"/>
              </a:solidFill>
            </a:endParaRPr>
          </a:p>
        </p:txBody>
      </p:sp>
      <p:sp>
        <p:nvSpPr>
          <p:cNvPr id="19" name="Footer Placeholder 4"/>
          <p:cNvSpPr>
            <a:spLocks noGrp="1"/>
          </p:cNvSpPr>
          <p:nvPr>
            <p:ph type="ftr" sz="quarter" idx="3"/>
          </p:nvPr>
        </p:nvSpPr>
        <p:spPr bwMode="black">
          <a:xfrm>
            <a:off x="2476633" y="6356350"/>
            <a:ext cx="4190735" cy="365125"/>
          </a:xfrm>
          <a:prstGeom prst="rect">
            <a:avLst/>
          </a:prstGeom>
        </p:spPr>
        <p:txBody>
          <a:bodyPr anchor="ctr"/>
          <a:lstStyle>
            <a:lvl1pPr algn="ctr">
              <a:defRPr sz="9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79733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bg bwMode="gray">
      <p:bgRef idx="1001">
        <a:schemeClr val="bg1"/>
      </p:bgRef>
    </p:bg>
    <p:spTree>
      <p:nvGrpSpPr>
        <p:cNvPr id="1" name=""/>
        <p:cNvGrpSpPr/>
        <p:nvPr/>
      </p:nvGrpSpPr>
      <p:grpSpPr>
        <a:xfrm>
          <a:off x="0" y="0"/>
          <a:ext cx="0" cy="0"/>
          <a:chOff x="0" y="0"/>
          <a:chExt cx="0" cy="0"/>
        </a:xfrm>
      </p:grpSpPr>
      <p:sp>
        <p:nvSpPr>
          <p:cNvPr id="16" name="Title 1"/>
          <p:cNvSpPr>
            <a:spLocks noGrp="1"/>
          </p:cNvSpPr>
          <p:nvPr>
            <p:ph type="title" hasCustomPrompt="1"/>
          </p:nvPr>
        </p:nvSpPr>
        <p:spPr bwMode="auto">
          <a:xfrm>
            <a:off x="0" y="-1"/>
            <a:ext cx="9144000" cy="1216025"/>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bwMode="gray">
          <a:xfrm>
            <a:off x="604749" y="1981899"/>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bwMode="black">
          <a:xfrm>
            <a:off x="436290" y="4345147"/>
            <a:ext cx="1906858" cy="1623853"/>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bwMode="gray">
          <a:xfrm>
            <a:off x="2734632" y="1967573"/>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bwMode="black">
          <a:xfrm>
            <a:off x="2566173" y="4345147"/>
            <a:ext cx="1906858" cy="1623852"/>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bwMode="gray">
          <a:xfrm>
            <a:off x="4864515" y="1967573"/>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bwMode="black">
          <a:xfrm>
            <a:off x="4696056" y="4345147"/>
            <a:ext cx="1906858" cy="1623852"/>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bwMode="gray">
          <a:xfrm>
            <a:off x="6994398" y="1967573"/>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21" hasCustomPrompt="1"/>
          </p:nvPr>
        </p:nvSpPr>
        <p:spPr bwMode="black">
          <a:xfrm>
            <a:off x="6825939" y="4341161"/>
            <a:ext cx="1906858" cy="1627838"/>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9" name="Rectangle 18"/>
          <p:cNvSpPr/>
          <p:nvPr userDrawn="1"/>
        </p:nvSpPr>
        <p:spPr bwMode="auto">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3" name="Date Placeholder 2"/>
          <p:cNvSpPr>
            <a:spLocks noGrp="1"/>
          </p:cNvSpPr>
          <p:nvPr>
            <p:ph type="dt" sz="half" idx="10"/>
          </p:nvPr>
        </p:nvSpPr>
        <p:spPr bwMode="black"/>
        <p:txBody>
          <a:bodyPr/>
          <a:lstStyle/>
          <a:p>
            <a:fld id="{4B4EEDC6-36CA-4209-B482-2ED76AA0BF08}" type="datetime1">
              <a:rPr lang="en-US" smtClean="0">
                <a:solidFill>
                  <a:srgbClr val="000000"/>
                </a:solidFill>
              </a:rPr>
              <a:pPr/>
              <a:t>9/16/19</a:t>
            </a:fld>
            <a:endParaRPr lang="en-US" dirty="0">
              <a:solidFill>
                <a:srgbClr val="000000"/>
              </a:solidFill>
            </a:endParaRPr>
          </a:p>
        </p:txBody>
      </p:sp>
      <p:sp>
        <p:nvSpPr>
          <p:cNvPr id="20" name="Footer Placeholder 4"/>
          <p:cNvSpPr>
            <a:spLocks noGrp="1"/>
          </p:cNvSpPr>
          <p:nvPr>
            <p:ph type="ftr" sz="quarter" idx="3"/>
          </p:nvPr>
        </p:nvSpPr>
        <p:spPr bwMode="black">
          <a:xfrm>
            <a:off x="2476633" y="6356350"/>
            <a:ext cx="4190735" cy="365125"/>
          </a:xfrm>
          <a:prstGeom prst="rect">
            <a:avLst/>
          </a:prstGeom>
        </p:spPr>
        <p:txBody>
          <a:bodyPr anchor="ctr"/>
          <a:lstStyle>
            <a:lvl1pPr algn="ctr">
              <a:defRPr sz="9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114648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9144000" cy="1216023"/>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17" name="Rectangle 16"/>
          <p:cNvSpPr/>
          <p:nvPr userDrawn="1"/>
        </p:nvSpPr>
        <p:spPr bwMode="auto">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19" name="Picture Placeholder 2"/>
          <p:cNvSpPr>
            <a:spLocks noGrp="1"/>
          </p:cNvSpPr>
          <p:nvPr>
            <p:ph type="pic" sz="quarter" idx="13" hasCustomPrompt="1"/>
          </p:nvPr>
        </p:nvSpPr>
        <p:spPr bwMode="gray">
          <a:xfrm>
            <a:off x="604749" y="167477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4" name="Text Placeholder 3"/>
          <p:cNvSpPr>
            <a:spLocks noGrp="1"/>
          </p:cNvSpPr>
          <p:nvPr>
            <p:ph type="body" sz="quarter" idx="16"/>
          </p:nvPr>
        </p:nvSpPr>
        <p:spPr bwMode="black">
          <a:xfrm>
            <a:off x="2157413" y="1674773"/>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23" name="Picture Placeholder 2"/>
          <p:cNvSpPr>
            <a:spLocks noGrp="1"/>
          </p:cNvSpPr>
          <p:nvPr>
            <p:ph type="pic" sz="quarter" idx="14" hasCustomPrompt="1"/>
          </p:nvPr>
        </p:nvSpPr>
        <p:spPr bwMode="gray">
          <a:xfrm>
            <a:off x="604749" y="393936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4" name="Text Placeholder 3"/>
          <p:cNvSpPr>
            <a:spLocks noGrp="1"/>
          </p:cNvSpPr>
          <p:nvPr>
            <p:ph type="body" sz="quarter" idx="15"/>
          </p:nvPr>
        </p:nvSpPr>
        <p:spPr bwMode="black">
          <a:xfrm>
            <a:off x="2157413" y="3939362"/>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25" name="Picture Placeholder 2"/>
          <p:cNvSpPr>
            <a:spLocks noGrp="1"/>
          </p:cNvSpPr>
          <p:nvPr>
            <p:ph type="pic" sz="quarter" idx="17" hasCustomPrompt="1"/>
          </p:nvPr>
        </p:nvSpPr>
        <p:spPr bwMode="gray">
          <a:xfrm>
            <a:off x="4649854" y="167477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6" name="Text Placeholder 3"/>
          <p:cNvSpPr>
            <a:spLocks noGrp="1"/>
          </p:cNvSpPr>
          <p:nvPr>
            <p:ph type="body" sz="quarter" idx="18"/>
          </p:nvPr>
        </p:nvSpPr>
        <p:spPr bwMode="black">
          <a:xfrm>
            <a:off x="6202517" y="1674773"/>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27" name="Picture Placeholder 2"/>
          <p:cNvSpPr>
            <a:spLocks noGrp="1"/>
          </p:cNvSpPr>
          <p:nvPr>
            <p:ph type="pic" sz="quarter" idx="19" hasCustomPrompt="1"/>
          </p:nvPr>
        </p:nvSpPr>
        <p:spPr bwMode="gray">
          <a:xfrm>
            <a:off x="4649854" y="393936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8" name="Text Placeholder 3"/>
          <p:cNvSpPr>
            <a:spLocks noGrp="1"/>
          </p:cNvSpPr>
          <p:nvPr>
            <p:ph type="body" sz="quarter" idx="20"/>
          </p:nvPr>
        </p:nvSpPr>
        <p:spPr bwMode="black">
          <a:xfrm>
            <a:off x="6202517" y="3939361"/>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6" name="Rectangle 15"/>
          <p:cNvSpPr/>
          <p:nvPr userDrawn="1"/>
        </p:nvSpPr>
        <p:spPr bwMode="auto">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3" name="Date Placeholder 2"/>
          <p:cNvSpPr>
            <a:spLocks noGrp="1"/>
          </p:cNvSpPr>
          <p:nvPr>
            <p:ph type="dt" sz="half" idx="10"/>
          </p:nvPr>
        </p:nvSpPr>
        <p:spPr bwMode="black"/>
        <p:txBody>
          <a:bodyPr/>
          <a:lstStyle/>
          <a:p>
            <a:fld id="{8DC79626-CE5A-4834-975C-E7305BA2E281}" type="datetime1">
              <a:rPr lang="en-US" smtClean="0">
                <a:solidFill>
                  <a:srgbClr val="000000"/>
                </a:solidFill>
              </a:rPr>
              <a:pPr/>
              <a:t>9/16/19</a:t>
            </a:fld>
            <a:endParaRPr lang="en-US" dirty="0">
              <a:solidFill>
                <a:srgbClr val="000000"/>
              </a:solidFill>
            </a:endParaRPr>
          </a:p>
        </p:txBody>
      </p:sp>
      <p:sp>
        <p:nvSpPr>
          <p:cNvPr id="29" name="Footer Placeholder 4"/>
          <p:cNvSpPr>
            <a:spLocks noGrp="1"/>
          </p:cNvSpPr>
          <p:nvPr>
            <p:ph type="ftr" sz="quarter" idx="3"/>
          </p:nvPr>
        </p:nvSpPr>
        <p:spPr bwMode="black">
          <a:xfrm>
            <a:off x="2476633" y="6356350"/>
            <a:ext cx="4190735" cy="365125"/>
          </a:xfrm>
          <a:prstGeom prst="rect">
            <a:avLst/>
          </a:prstGeom>
        </p:spPr>
        <p:txBody>
          <a:bodyPr anchor="ctr"/>
          <a:lstStyle>
            <a:lvl1pPr algn="ctr">
              <a:defRPr sz="9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51524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9144000" cy="1216025"/>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bwMode="gray">
          <a:xfrm>
            <a:off x="604749" y="167477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16"/>
          </p:nvPr>
        </p:nvSpPr>
        <p:spPr bwMode="black">
          <a:xfrm>
            <a:off x="2157413" y="1674773"/>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3" name="Picture Placeholder 2"/>
          <p:cNvSpPr>
            <a:spLocks noGrp="1"/>
          </p:cNvSpPr>
          <p:nvPr>
            <p:ph type="pic" sz="quarter" idx="14" hasCustomPrompt="1"/>
          </p:nvPr>
        </p:nvSpPr>
        <p:spPr bwMode="gray">
          <a:xfrm>
            <a:off x="604749" y="393936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4" name="Text Placeholder 3"/>
          <p:cNvSpPr>
            <a:spLocks noGrp="1"/>
          </p:cNvSpPr>
          <p:nvPr>
            <p:ph type="body" sz="quarter" idx="15"/>
          </p:nvPr>
        </p:nvSpPr>
        <p:spPr bwMode="black">
          <a:xfrm>
            <a:off x="2157413" y="3939362"/>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6" name="Picture Placeholder 2"/>
          <p:cNvSpPr>
            <a:spLocks noGrp="1"/>
          </p:cNvSpPr>
          <p:nvPr>
            <p:ph type="pic" sz="quarter" idx="17" hasCustomPrompt="1"/>
          </p:nvPr>
        </p:nvSpPr>
        <p:spPr bwMode="gray">
          <a:xfrm>
            <a:off x="4649854" y="167477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7" name="Text Placeholder 3"/>
          <p:cNvSpPr>
            <a:spLocks noGrp="1"/>
          </p:cNvSpPr>
          <p:nvPr>
            <p:ph type="body" sz="quarter" idx="18"/>
          </p:nvPr>
        </p:nvSpPr>
        <p:spPr bwMode="black">
          <a:xfrm>
            <a:off x="6202517" y="1674773"/>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8" name="Picture Placeholder 2"/>
          <p:cNvSpPr>
            <a:spLocks noGrp="1"/>
          </p:cNvSpPr>
          <p:nvPr>
            <p:ph type="pic" sz="quarter" idx="19" hasCustomPrompt="1"/>
          </p:nvPr>
        </p:nvSpPr>
        <p:spPr bwMode="gray">
          <a:xfrm>
            <a:off x="4649854" y="393936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9" name="Text Placeholder 3"/>
          <p:cNvSpPr>
            <a:spLocks noGrp="1"/>
          </p:cNvSpPr>
          <p:nvPr>
            <p:ph type="body" sz="quarter" idx="20"/>
          </p:nvPr>
        </p:nvSpPr>
        <p:spPr bwMode="black">
          <a:xfrm>
            <a:off x="6202517" y="3939361"/>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8" name="Rectangle 7"/>
          <p:cNvSpPr/>
          <p:nvPr userDrawn="1"/>
        </p:nvSpPr>
        <p:spPr bwMode="auto">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4" name="Date Placeholder 3"/>
          <p:cNvSpPr>
            <a:spLocks noGrp="1"/>
          </p:cNvSpPr>
          <p:nvPr>
            <p:ph type="dt" sz="half" idx="10"/>
          </p:nvPr>
        </p:nvSpPr>
        <p:spPr bwMode="black"/>
        <p:txBody>
          <a:bodyPr/>
          <a:lstStyle/>
          <a:p>
            <a:fld id="{1815FB38-58F3-410A-8DA4-4B706967601F}" type="datetime1">
              <a:rPr lang="en-US" smtClean="0">
                <a:solidFill>
                  <a:srgbClr val="000000"/>
                </a:solidFill>
              </a:rPr>
              <a:pPr/>
              <a:t>9/16/19</a:t>
            </a:fld>
            <a:endParaRPr lang="en-US" dirty="0">
              <a:solidFill>
                <a:srgbClr val="000000"/>
              </a:solidFill>
            </a:endParaRPr>
          </a:p>
        </p:txBody>
      </p:sp>
      <p:sp>
        <p:nvSpPr>
          <p:cNvPr id="20" name="Footer Placeholder 4"/>
          <p:cNvSpPr>
            <a:spLocks noGrp="1"/>
          </p:cNvSpPr>
          <p:nvPr>
            <p:ph type="ftr" sz="quarter" idx="3"/>
          </p:nvPr>
        </p:nvSpPr>
        <p:spPr bwMode="black">
          <a:xfrm>
            <a:off x="2476633" y="6356350"/>
            <a:ext cx="4190735" cy="365125"/>
          </a:xfrm>
          <a:prstGeom prst="rect">
            <a:avLst/>
          </a:prstGeom>
        </p:spPr>
        <p:txBody>
          <a:bodyPr anchor="ctr"/>
          <a:lstStyle>
            <a:lvl1pPr algn="ctr">
              <a:defRPr sz="9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98285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auto">
          <a:xfrm>
            <a:off x="0" y="-20425"/>
            <a:ext cx="9144000" cy="1236448"/>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17" name="Rectangle 16"/>
          <p:cNvSpPr/>
          <p:nvPr userDrawn="1"/>
        </p:nvSpPr>
        <p:spPr bwMode="auto">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19" name="Picture Placeholder 2"/>
          <p:cNvSpPr>
            <a:spLocks noGrp="1"/>
          </p:cNvSpPr>
          <p:nvPr>
            <p:ph type="pic" sz="quarter" idx="13" hasCustomPrompt="1"/>
          </p:nvPr>
        </p:nvSpPr>
        <p:spPr bwMode="gray">
          <a:xfrm>
            <a:off x="604749" y="2571730"/>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4" name="Text Placeholder 3"/>
          <p:cNvSpPr>
            <a:spLocks noGrp="1"/>
          </p:cNvSpPr>
          <p:nvPr>
            <p:ph type="body" sz="quarter" idx="16"/>
          </p:nvPr>
        </p:nvSpPr>
        <p:spPr bwMode="black">
          <a:xfrm>
            <a:off x="2157413" y="2571731"/>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25" name="Picture Placeholder 2"/>
          <p:cNvSpPr>
            <a:spLocks noGrp="1"/>
          </p:cNvSpPr>
          <p:nvPr>
            <p:ph type="pic" sz="quarter" idx="17" hasCustomPrompt="1"/>
          </p:nvPr>
        </p:nvSpPr>
        <p:spPr bwMode="gray">
          <a:xfrm>
            <a:off x="4649854" y="2571730"/>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6" name="Text Placeholder 3"/>
          <p:cNvSpPr>
            <a:spLocks noGrp="1"/>
          </p:cNvSpPr>
          <p:nvPr>
            <p:ph type="body" sz="quarter" idx="18"/>
          </p:nvPr>
        </p:nvSpPr>
        <p:spPr bwMode="black">
          <a:xfrm>
            <a:off x="6202517" y="2571731"/>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6" name="Rectangle 15"/>
          <p:cNvSpPr/>
          <p:nvPr userDrawn="1"/>
        </p:nvSpPr>
        <p:spPr bwMode="auto">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3" name="Date Placeholder 2"/>
          <p:cNvSpPr>
            <a:spLocks noGrp="1"/>
          </p:cNvSpPr>
          <p:nvPr>
            <p:ph type="dt" sz="half" idx="10"/>
          </p:nvPr>
        </p:nvSpPr>
        <p:spPr bwMode="black"/>
        <p:txBody>
          <a:bodyPr/>
          <a:lstStyle/>
          <a:p>
            <a:fld id="{7F519661-29C3-4FE0-9FC3-375A85A42C46}" type="datetime1">
              <a:rPr lang="en-US" smtClean="0">
                <a:solidFill>
                  <a:srgbClr val="000000"/>
                </a:solidFill>
              </a:rPr>
              <a:pPr/>
              <a:t>9/16/19</a:t>
            </a:fld>
            <a:endParaRPr lang="en-US" dirty="0">
              <a:solidFill>
                <a:srgbClr val="000000"/>
              </a:solidFill>
            </a:endParaRPr>
          </a:p>
        </p:txBody>
      </p:sp>
      <p:sp>
        <p:nvSpPr>
          <p:cNvPr id="20" name="Footer Placeholder 4"/>
          <p:cNvSpPr>
            <a:spLocks noGrp="1"/>
          </p:cNvSpPr>
          <p:nvPr>
            <p:ph type="ftr" sz="quarter" idx="3"/>
          </p:nvPr>
        </p:nvSpPr>
        <p:spPr bwMode="black">
          <a:xfrm>
            <a:off x="2476633" y="6356350"/>
            <a:ext cx="4190735" cy="365125"/>
          </a:xfrm>
          <a:prstGeom prst="rect">
            <a:avLst/>
          </a:prstGeom>
        </p:spPr>
        <p:txBody>
          <a:bodyPr anchor="ctr"/>
          <a:lstStyle>
            <a:lvl1pPr algn="ctr">
              <a:defRPr sz="9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580985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9144000" cy="1216025"/>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8" name="Rectangle 7"/>
          <p:cNvSpPr/>
          <p:nvPr userDrawn="1"/>
        </p:nvSpPr>
        <p:spPr bwMode="auto">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12" name="Picture Placeholder 2"/>
          <p:cNvSpPr>
            <a:spLocks noGrp="1"/>
          </p:cNvSpPr>
          <p:nvPr>
            <p:ph type="pic" sz="quarter" idx="13" hasCustomPrompt="1"/>
          </p:nvPr>
        </p:nvSpPr>
        <p:spPr bwMode="gray">
          <a:xfrm>
            <a:off x="604749" y="2800329"/>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16"/>
          </p:nvPr>
        </p:nvSpPr>
        <p:spPr bwMode="black">
          <a:xfrm>
            <a:off x="2157413" y="2800330"/>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6" name="Picture Placeholder 2"/>
          <p:cNvSpPr>
            <a:spLocks noGrp="1"/>
          </p:cNvSpPr>
          <p:nvPr>
            <p:ph type="pic" sz="quarter" idx="17" hasCustomPrompt="1"/>
          </p:nvPr>
        </p:nvSpPr>
        <p:spPr bwMode="gray">
          <a:xfrm>
            <a:off x="4649854" y="2800329"/>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7" name="Text Placeholder 3"/>
          <p:cNvSpPr>
            <a:spLocks noGrp="1"/>
          </p:cNvSpPr>
          <p:nvPr>
            <p:ph type="body" sz="quarter" idx="18"/>
          </p:nvPr>
        </p:nvSpPr>
        <p:spPr bwMode="black">
          <a:xfrm>
            <a:off x="6202517" y="2800330"/>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4" name="Date Placeholder 3"/>
          <p:cNvSpPr>
            <a:spLocks noGrp="1"/>
          </p:cNvSpPr>
          <p:nvPr>
            <p:ph type="dt" sz="half" idx="10"/>
          </p:nvPr>
        </p:nvSpPr>
        <p:spPr bwMode="black"/>
        <p:txBody>
          <a:bodyPr/>
          <a:lstStyle/>
          <a:p>
            <a:fld id="{0366E0EA-2D80-452F-9963-33FA7A36BC09}" type="datetime1">
              <a:rPr lang="en-US" smtClean="0">
                <a:solidFill>
                  <a:srgbClr val="000000"/>
                </a:solidFill>
              </a:rPr>
              <a:pPr/>
              <a:t>9/16/19</a:t>
            </a:fld>
            <a:endParaRPr lang="en-US" dirty="0">
              <a:solidFill>
                <a:srgbClr val="000000"/>
              </a:solidFill>
            </a:endParaRPr>
          </a:p>
        </p:txBody>
      </p:sp>
      <p:sp>
        <p:nvSpPr>
          <p:cNvPr id="20" name="Footer Placeholder 4"/>
          <p:cNvSpPr>
            <a:spLocks noGrp="1"/>
          </p:cNvSpPr>
          <p:nvPr>
            <p:ph type="ftr" sz="quarter" idx="3"/>
          </p:nvPr>
        </p:nvSpPr>
        <p:spPr bwMode="black">
          <a:xfrm>
            <a:off x="2476633" y="6356350"/>
            <a:ext cx="4190735" cy="365125"/>
          </a:xfrm>
          <a:prstGeom prst="rect">
            <a:avLst/>
          </a:prstGeom>
        </p:spPr>
        <p:txBody>
          <a:bodyPr anchor="ctr"/>
          <a:lstStyle>
            <a:lvl1pPr algn="ctr">
              <a:defRPr sz="9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89646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9144000" cy="6857998"/>
          </a:xfrm>
        </p:spPr>
        <p:txBody>
          <a:bodyPr/>
          <a:lstStyle/>
          <a:p>
            <a:r>
              <a:rPr lang="en-US"/>
              <a:t>Click icon to add picture</a:t>
            </a:r>
          </a:p>
        </p:txBody>
      </p:sp>
      <p:sp>
        <p:nvSpPr>
          <p:cNvPr id="9" name="Title 1"/>
          <p:cNvSpPr>
            <a:spLocks noGrp="1"/>
          </p:cNvSpPr>
          <p:nvPr>
            <p:ph type="title" hasCustomPrompt="1"/>
          </p:nvPr>
        </p:nvSpPr>
        <p:spPr bwMode="auto">
          <a:xfrm>
            <a:off x="1" y="5638801"/>
            <a:ext cx="9144000" cy="1219200"/>
          </a:xfrm>
          <a:solidFill>
            <a:srgbClr val="003865">
              <a:alpha val="87843"/>
            </a:srgbClr>
          </a:solidFill>
        </p:spPr>
        <p:txBody>
          <a:bodyPr>
            <a:normAutofit/>
          </a:bodyPr>
          <a:lstStyle>
            <a:lvl1pPr algn="ctr">
              <a:defRPr sz="2700">
                <a:solidFill>
                  <a:schemeClr val="bg1"/>
                </a:solidFill>
              </a:defRPr>
            </a:lvl1pPr>
          </a:lstStyle>
          <a:p>
            <a:r>
              <a:rPr lang="en-US" dirty="0"/>
              <a:t>Click to edit title</a:t>
            </a:r>
          </a:p>
        </p:txBody>
      </p:sp>
    </p:spTree>
    <p:extLst>
      <p:ext uri="{BB962C8B-B14F-4D97-AF65-F5344CB8AC3E}">
        <p14:creationId xmlns:p14="http://schemas.microsoft.com/office/powerpoint/2010/main" val="2141057965"/>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3"/>
            <a:ext cx="9144000" cy="6857999"/>
          </a:xfrm>
        </p:spPr>
        <p:txBody>
          <a:bodyPr/>
          <a:lstStyle/>
          <a:p>
            <a:r>
              <a:rPr lang="en-US"/>
              <a:t>Click icon to add picture</a:t>
            </a:r>
          </a:p>
        </p:txBody>
      </p:sp>
      <p:sp>
        <p:nvSpPr>
          <p:cNvPr id="9" name="Title 1"/>
          <p:cNvSpPr>
            <a:spLocks noGrp="1"/>
          </p:cNvSpPr>
          <p:nvPr>
            <p:ph type="title" hasCustomPrompt="1"/>
          </p:nvPr>
        </p:nvSpPr>
        <p:spPr bwMode="gray">
          <a:xfrm>
            <a:off x="1" y="5638801"/>
            <a:ext cx="9144000" cy="1219200"/>
          </a:xfrm>
          <a:solidFill>
            <a:srgbClr val="0D0D0D">
              <a:alpha val="87843"/>
            </a:srgbClr>
          </a:solidFill>
        </p:spPr>
        <p:txBody>
          <a:bodyPr>
            <a:normAutofit/>
          </a:bodyPr>
          <a:lstStyle>
            <a:lvl1pPr algn="ctr">
              <a:defRPr sz="2700">
                <a:solidFill>
                  <a:schemeClr val="bg1"/>
                </a:solidFill>
              </a:defRPr>
            </a:lvl1pPr>
          </a:lstStyle>
          <a:p>
            <a:r>
              <a:rPr lang="en-US" dirty="0"/>
              <a:t>Click to edit title</a:t>
            </a:r>
          </a:p>
        </p:txBody>
      </p:sp>
    </p:spTree>
    <p:extLst>
      <p:ext uri="{BB962C8B-B14F-4D97-AF65-F5344CB8AC3E}">
        <p14:creationId xmlns:p14="http://schemas.microsoft.com/office/powerpoint/2010/main" val="3854830893"/>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3"/>
            <a:ext cx="9144000" cy="6857999"/>
          </a:xfrm>
        </p:spPr>
        <p:txBody>
          <a:bodyPr/>
          <a:lstStyle/>
          <a:p>
            <a:r>
              <a:rPr lang="en-US"/>
              <a:t>Click icon to add picture</a:t>
            </a:r>
          </a:p>
        </p:txBody>
      </p:sp>
      <p:sp>
        <p:nvSpPr>
          <p:cNvPr id="9" name="Title 1"/>
          <p:cNvSpPr>
            <a:spLocks noGrp="1"/>
          </p:cNvSpPr>
          <p:nvPr>
            <p:ph type="title" hasCustomPrompt="1"/>
          </p:nvPr>
        </p:nvSpPr>
        <p:spPr bwMode="auto">
          <a:xfrm>
            <a:off x="1" y="5638800"/>
            <a:ext cx="9144000" cy="1219200"/>
          </a:xfrm>
          <a:solidFill>
            <a:srgbClr val="78BE21">
              <a:alpha val="87843"/>
            </a:srgbClr>
          </a:solidFill>
        </p:spPr>
        <p:txBody>
          <a:bodyPr>
            <a:normAutofit/>
          </a:bodyPr>
          <a:lstStyle>
            <a:lvl1pPr algn="ctr">
              <a:defRPr sz="2700">
                <a:solidFill>
                  <a:schemeClr val="tx2"/>
                </a:solidFill>
              </a:defRPr>
            </a:lvl1pPr>
          </a:lstStyle>
          <a:p>
            <a:r>
              <a:rPr lang="en-US" dirty="0"/>
              <a:t>Click to edit title</a:t>
            </a:r>
          </a:p>
        </p:txBody>
      </p:sp>
    </p:spTree>
    <p:extLst>
      <p:ext uri="{BB962C8B-B14F-4D97-AF65-F5344CB8AC3E}">
        <p14:creationId xmlns:p14="http://schemas.microsoft.com/office/powerpoint/2010/main" val="427437912"/>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9144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15" name="Title 1"/>
          <p:cNvSpPr>
            <a:spLocks noGrp="1"/>
          </p:cNvSpPr>
          <p:nvPr>
            <p:ph type="title" hasCustomPrompt="1"/>
          </p:nvPr>
        </p:nvSpPr>
        <p:spPr bwMode="black">
          <a:xfrm>
            <a:off x="628650" y="152400"/>
            <a:ext cx="7886700" cy="914400"/>
          </a:xfrm>
        </p:spPr>
        <p:txBody>
          <a:bodyPr>
            <a:normAutofit/>
          </a:bodyPr>
          <a:lstStyle>
            <a:lvl1pPr algn="r">
              <a:defRPr sz="27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bwMode="gray">
          <a:xfrm>
            <a:off x="1524000" y="2233263"/>
            <a:ext cx="6096000" cy="2966751"/>
          </a:xfrm>
        </p:spPr>
        <p:txBody>
          <a:bodyPr/>
          <a:lstStyle/>
          <a:p>
            <a:endParaRPr lang="en-US"/>
          </a:p>
        </p:txBody>
      </p:sp>
      <p:sp>
        <p:nvSpPr>
          <p:cNvPr id="8" name="Date Placeholder 4"/>
          <p:cNvSpPr>
            <a:spLocks noGrp="1"/>
          </p:cNvSpPr>
          <p:nvPr>
            <p:ph type="dt" sz="half" idx="11"/>
          </p:nvPr>
        </p:nvSpPr>
        <p:spPr bwMode="black">
          <a:xfrm>
            <a:off x="628650" y="6356351"/>
            <a:ext cx="1018943" cy="365125"/>
          </a:xfrm>
        </p:spPr>
        <p:txBody>
          <a:bodyPr/>
          <a:lstStyle/>
          <a:p>
            <a:fld id="{06B78D62-7A3F-4136-9CF2-CB03510DA06A}" type="datetime1">
              <a:rPr lang="en-US" smtClean="0">
                <a:solidFill>
                  <a:srgbClr val="000000"/>
                </a:solidFill>
              </a:rPr>
              <a:pPr/>
              <a:t>9/16/19</a:t>
            </a:fld>
            <a:endParaRPr lang="en-US" dirty="0">
              <a:solidFill>
                <a:srgbClr val="000000"/>
              </a:solidFill>
            </a:endParaRPr>
          </a:p>
        </p:txBody>
      </p:sp>
      <p:sp>
        <p:nvSpPr>
          <p:cNvPr id="7" name="Footer Placeholder 4"/>
          <p:cNvSpPr>
            <a:spLocks noGrp="1"/>
          </p:cNvSpPr>
          <p:nvPr>
            <p:ph type="ftr" sz="quarter" idx="3"/>
          </p:nvPr>
        </p:nvSpPr>
        <p:spPr bwMode="black">
          <a:xfrm>
            <a:off x="2476633" y="6356350"/>
            <a:ext cx="4190735" cy="365125"/>
          </a:xfrm>
          <a:prstGeom prst="rect">
            <a:avLst/>
          </a:prstGeom>
        </p:spPr>
        <p:txBody>
          <a:bodyPr anchor="ctr"/>
          <a:lstStyle>
            <a:lvl1pPr algn="ctr">
              <a:defRPr sz="9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9" name="Slide Number Placeholder 6"/>
          <p:cNvSpPr>
            <a:spLocks noGrp="1"/>
          </p:cNvSpPr>
          <p:nvPr>
            <p:ph type="sldNum" sz="quarter" idx="12"/>
          </p:nvPr>
        </p:nvSpPr>
        <p:spPr bwMode="black">
          <a:xfrm>
            <a:off x="7418349" y="6356351"/>
            <a:ext cx="1097001"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11081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Logo Only)">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5"/>
            <a:ext cx="9144000" cy="1199223"/>
          </a:xfrm>
          <a:solidFill>
            <a:schemeClr val="accent1"/>
          </a:solidFill>
        </p:spPr>
        <p:txBody>
          <a:bodyPr wrap="square" lIns="182880" tIns="91440" rIns="182880" bIns="91440" spcCol="0" anchor="ctr">
            <a:normAutofit/>
          </a:bodyPr>
          <a:lstStyle>
            <a:lvl1pPr algn="ctr">
              <a:lnSpc>
                <a:spcPct val="90000"/>
              </a:lnSpc>
              <a:defRPr sz="2700" baseline="0">
                <a:solidFill>
                  <a:schemeClr val="bg1"/>
                </a:solidFill>
              </a:defRPr>
            </a:lvl1pPr>
          </a:lstStyle>
          <a:p>
            <a:r>
              <a:rPr lang="en-US" dirty="0"/>
              <a:t>Click to enter the slideshow title</a:t>
            </a:r>
          </a:p>
        </p:txBody>
      </p:sp>
      <p:sp>
        <p:nvSpPr>
          <p:cNvPr id="3" name="Rectangle 2"/>
          <p:cNvSpPr/>
          <p:nvPr userDrawn="1"/>
        </p:nvSpPr>
        <p:spPr bwMode="auto">
          <a:xfrm>
            <a:off x="0" y="5387787"/>
            <a:ext cx="9144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12" name="Text Placeholder 10"/>
          <p:cNvSpPr>
            <a:spLocks noGrp="1"/>
          </p:cNvSpPr>
          <p:nvPr>
            <p:ph type="body" sz="quarter" idx="14" hasCustomPrompt="1"/>
          </p:nvPr>
        </p:nvSpPr>
        <p:spPr bwMode="black">
          <a:xfrm>
            <a:off x="2101851" y="5644884"/>
            <a:ext cx="4940300" cy="903062"/>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18" name="Date Placeholder 17"/>
          <p:cNvSpPr>
            <a:spLocks noGrp="1"/>
          </p:cNvSpPr>
          <p:nvPr>
            <p:ph type="dt" sz="half" idx="15"/>
          </p:nvPr>
        </p:nvSpPr>
        <p:spPr bwMode="black"/>
        <p:txBody>
          <a:bodyPr/>
          <a:lstStyle/>
          <a:p>
            <a:fld id="{D7ED242C-24FB-43A0-BCB6-43756FC812F6}" type="datetime1">
              <a:rPr lang="en-US" smtClean="0">
                <a:solidFill>
                  <a:srgbClr val="000000"/>
                </a:solidFill>
              </a:rPr>
              <a:pPr/>
              <a:t>9/16/19</a:t>
            </a:fld>
            <a:endParaRPr lang="en-US" dirty="0">
              <a:solidFill>
                <a:srgbClr val="000000"/>
              </a:solidFill>
            </a:endParaRPr>
          </a:p>
        </p:txBody>
      </p:sp>
      <p:sp>
        <p:nvSpPr>
          <p:cNvPr id="9" name="Footer Placeholder 4"/>
          <p:cNvSpPr>
            <a:spLocks noGrp="1"/>
          </p:cNvSpPr>
          <p:nvPr>
            <p:ph type="ftr" sz="quarter" idx="3"/>
          </p:nvPr>
        </p:nvSpPr>
        <p:spPr bwMode="black">
          <a:xfrm>
            <a:off x="2476633" y="6356350"/>
            <a:ext cx="4190735" cy="365125"/>
          </a:xfrm>
          <a:prstGeom prst="rect">
            <a:avLst/>
          </a:prstGeom>
        </p:spPr>
        <p:txBody>
          <a:bodyPr anchor="ctr"/>
          <a:lstStyle>
            <a:lvl1pPr algn="ctr">
              <a:defRPr sz="9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 mn.gov/</a:t>
            </a:r>
            <a:r>
              <a:rPr lang="en-US" dirty="0" err="1">
                <a:solidFill>
                  <a:srgbClr val="000000"/>
                </a:solidFill>
              </a:rPr>
              <a:t>websiteurl</a:t>
            </a:r>
            <a:endParaRPr lang="en-US" dirty="0">
              <a:solidFill>
                <a:srgbClr val="000000"/>
              </a:solidFill>
            </a:endParaRPr>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10" name="Picture 9" descr="DLI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2315645" y="1222804"/>
            <a:ext cx="4797718" cy="1774741"/>
          </a:xfrm>
          <a:prstGeom prst="rect">
            <a:avLst/>
          </a:prstGeom>
        </p:spPr>
      </p:pic>
    </p:spTree>
    <p:extLst>
      <p:ext uri="{BB962C8B-B14F-4D97-AF65-F5344CB8AC3E}">
        <p14:creationId xmlns:p14="http://schemas.microsoft.com/office/powerpoint/2010/main" val="29097171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9144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13" name="Title 1"/>
          <p:cNvSpPr>
            <a:spLocks noGrp="1"/>
          </p:cNvSpPr>
          <p:nvPr>
            <p:ph type="title" hasCustomPrompt="1"/>
          </p:nvPr>
        </p:nvSpPr>
        <p:spPr bwMode="black">
          <a:xfrm>
            <a:off x="628650" y="152400"/>
            <a:ext cx="7886700" cy="914400"/>
          </a:xfrm>
        </p:spPr>
        <p:txBody>
          <a:bodyPr>
            <a:normAutofit/>
          </a:bodyPr>
          <a:lstStyle>
            <a:lvl1pPr algn="r">
              <a:defRPr sz="27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bwMode="gray">
          <a:xfrm>
            <a:off x="1524000" y="2233263"/>
            <a:ext cx="6096000" cy="2966751"/>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bwMode="white">
          <a:xfrm>
            <a:off x="628650" y="6356351"/>
            <a:ext cx="1018943" cy="365125"/>
          </a:xfrm>
        </p:spPr>
        <p:txBody>
          <a:bodyPr/>
          <a:lstStyle>
            <a:lvl1pPr>
              <a:defRPr>
                <a:solidFill>
                  <a:schemeClr val="bg1"/>
                </a:solidFill>
              </a:defRPr>
            </a:lvl1pPr>
          </a:lstStyle>
          <a:p>
            <a:fld id="{F4B91AA0-3BA7-4036-A3DA-317C6C4FFA29}" type="datetime1">
              <a:rPr lang="en-US" smtClean="0">
                <a:solidFill>
                  <a:srgbClr val="FFFFFF"/>
                </a:solidFill>
              </a:rPr>
              <a:pPr/>
              <a:t>9/16/19</a:t>
            </a:fld>
            <a:endParaRPr lang="en-US" dirty="0">
              <a:solidFill>
                <a:srgbClr val="FFFFFF"/>
              </a:solidFill>
            </a:endParaRPr>
          </a:p>
        </p:txBody>
      </p:sp>
      <p:sp>
        <p:nvSpPr>
          <p:cNvPr id="7" name="Footer Placeholder 4"/>
          <p:cNvSpPr>
            <a:spLocks noGrp="1"/>
          </p:cNvSpPr>
          <p:nvPr>
            <p:ph type="ftr" sz="quarter" idx="3"/>
          </p:nvPr>
        </p:nvSpPr>
        <p:spPr bwMode="white">
          <a:xfrm>
            <a:off x="2476633" y="6356350"/>
            <a:ext cx="4190735" cy="365125"/>
          </a:xfrm>
          <a:prstGeom prst="rect">
            <a:avLst/>
          </a:prstGeom>
        </p:spPr>
        <p:txBody>
          <a:bodyPr anchor="ctr"/>
          <a:lstStyle>
            <a:lvl1pPr algn="ctr">
              <a:defRPr sz="900">
                <a:solidFill>
                  <a:schemeClr val="bg1"/>
                </a:solidFill>
              </a:defRPr>
            </a:lvl1pPr>
          </a:lstStyle>
          <a:p>
            <a:r>
              <a:rPr lang="en-US" dirty="0">
                <a:solidFill>
                  <a:srgbClr val="FFFFFF"/>
                </a:solidFill>
              </a:rPr>
              <a:t>Optional Tagline Goes Here </a:t>
            </a:r>
            <a:r>
              <a:rPr lang="en-US" dirty="0">
                <a:solidFill>
                  <a:srgbClr val="78BE21"/>
                </a:solidFill>
              </a:rPr>
              <a:t>|</a:t>
            </a:r>
            <a:r>
              <a:rPr lang="en-US" dirty="0">
                <a:solidFill>
                  <a:srgbClr val="FFFFFF"/>
                </a:solidFill>
              </a:rPr>
              <a:t> www.dli.mn.gov</a:t>
            </a:r>
          </a:p>
        </p:txBody>
      </p:sp>
      <p:sp>
        <p:nvSpPr>
          <p:cNvPr id="9" name="Slide Number Placeholder 6"/>
          <p:cNvSpPr>
            <a:spLocks noGrp="1"/>
          </p:cNvSpPr>
          <p:nvPr>
            <p:ph type="sldNum" sz="quarter" idx="12"/>
          </p:nvPr>
        </p:nvSpPr>
        <p:spPr bwMode="white">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1190320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611923" y="287066"/>
            <a:ext cx="2641445"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bwMode="white">
          <a:xfrm>
            <a:off x="611982" y="3211514"/>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3732590" y="504856"/>
            <a:ext cx="721419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3732591" y="1067565"/>
            <a:ext cx="7137161"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bwMode="white">
          <a:xfrm>
            <a:off x="628650" y="6356351"/>
            <a:ext cx="1018943" cy="365125"/>
          </a:xfrm>
        </p:spPr>
        <p:txBody>
          <a:bodyPr/>
          <a:lstStyle>
            <a:lvl1pPr>
              <a:defRPr>
                <a:solidFill>
                  <a:schemeClr val="bg1"/>
                </a:solidFill>
              </a:defRPr>
            </a:lvl1pPr>
          </a:lstStyle>
          <a:p>
            <a:fld id="{F4B91AA0-3BA7-4036-A3DA-317C6C4FFA29}" type="datetime1">
              <a:rPr lang="en-US" smtClean="0">
                <a:solidFill>
                  <a:srgbClr val="FFFFFF"/>
                </a:solidFill>
              </a:rPr>
              <a:pPr/>
              <a:t>9/16/19</a:t>
            </a:fld>
            <a:endParaRPr lang="en-US" dirty="0">
              <a:solidFill>
                <a:srgbClr val="FFFFFF"/>
              </a:solidFill>
            </a:endParaRPr>
          </a:p>
        </p:txBody>
      </p:sp>
      <p:sp>
        <p:nvSpPr>
          <p:cNvPr id="7" name="Footer Placeholder 4"/>
          <p:cNvSpPr>
            <a:spLocks noGrp="1"/>
          </p:cNvSpPr>
          <p:nvPr>
            <p:ph type="ftr" sz="quarter" idx="3"/>
          </p:nvPr>
        </p:nvSpPr>
        <p:spPr bwMode="white">
          <a:xfrm>
            <a:off x="2476633" y="6356350"/>
            <a:ext cx="4190735" cy="365125"/>
          </a:xfrm>
          <a:prstGeom prst="rect">
            <a:avLst/>
          </a:prstGeom>
        </p:spPr>
        <p:txBody>
          <a:bodyPr anchor="ctr"/>
          <a:lstStyle>
            <a:lvl1pPr algn="ctr">
              <a:defRPr sz="900">
                <a:solidFill>
                  <a:schemeClr val="bg1"/>
                </a:solidFill>
              </a:defRPr>
            </a:lvl1pPr>
          </a:lstStyle>
          <a:p>
            <a:r>
              <a:rPr lang="en-US" dirty="0">
                <a:solidFill>
                  <a:srgbClr val="FFFFFF"/>
                </a:solidFill>
              </a:rPr>
              <a:t>Optional Tagline Goes Here </a:t>
            </a:r>
            <a:r>
              <a:rPr lang="en-US" dirty="0">
                <a:solidFill>
                  <a:srgbClr val="78BE21"/>
                </a:solidFill>
              </a:rPr>
              <a:t>|</a:t>
            </a:r>
            <a:r>
              <a:rPr lang="en-US" dirty="0">
                <a:solidFill>
                  <a:srgbClr val="FFFFFF"/>
                </a:solidFill>
              </a:rPr>
              <a:t> www.dli.mn.gov</a:t>
            </a:r>
          </a:p>
        </p:txBody>
      </p:sp>
      <p:sp>
        <p:nvSpPr>
          <p:cNvPr id="9" name="Slide Number Placeholder 6"/>
          <p:cNvSpPr>
            <a:spLocks noGrp="1"/>
          </p:cNvSpPr>
          <p:nvPr>
            <p:ph type="sldNum" sz="quarter" idx="12"/>
          </p:nvPr>
        </p:nvSpPr>
        <p:spPr bwMode="white">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5153144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11" name="Text Placeholder 3"/>
          <p:cNvSpPr>
            <a:spLocks noGrp="1"/>
          </p:cNvSpPr>
          <p:nvPr>
            <p:ph type="body" sz="quarter" idx="13"/>
          </p:nvPr>
        </p:nvSpPr>
        <p:spPr bwMode="white">
          <a:xfrm>
            <a:off x="611921" y="1365204"/>
            <a:ext cx="7916772"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030093" y="3222702"/>
            <a:ext cx="7040603"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bwMode="gray">
          <a:xfrm>
            <a:off x="1030094" y="3771872"/>
            <a:ext cx="6965427" cy="4733889"/>
          </a:xfrm>
        </p:spPr>
        <p:txBody>
          <a:bodyPr/>
          <a:lstStyle>
            <a:lvl1pPr>
              <a:defRPr/>
            </a:lvl1pPr>
          </a:lstStyle>
          <a:p>
            <a:r>
              <a:rPr lang="en-US" dirty="0"/>
              <a:t>Click icon to insert screenshot</a:t>
            </a:r>
          </a:p>
        </p:txBody>
      </p:sp>
      <p:sp>
        <p:nvSpPr>
          <p:cNvPr id="6" name="Date Placeholder 3"/>
          <p:cNvSpPr>
            <a:spLocks noGrp="1"/>
          </p:cNvSpPr>
          <p:nvPr>
            <p:ph type="dt" sz="half" idx="11"/>
          </p:nvPr>
        </p:nvSpPr>
        <p:spPr bwMode="white">
          <a:xfrm>
            <a:off x="628650" y="6356351"/>
            <a:ext cx="1018943" cy="365125"/>
          </a:xfrm>
        </p:spPr>
        <p:txBody>
          <a:bodyPr/>
          <a:lstStyle/>
          <a:p>
            <a:fld id="{5CAE31FF-A086-40D5-909F-A9E138181237}" type="datetime1">
              <a:rPr lang="en-US" smtClean="0">
                <a:solidFill>
                  <a:srgbClr val="000000"/>
                </a:solidFill>
              </a:rPr>
              <a:pPr/>
              <a:t>9/16/19</a:t>
            </a:fld>
            <a:endParaRPr lang="en-US" dirty="0">
              <a:solidFill>
                <a:srgbClr val="000000"/>
              </a:solidFill>
            </a:endParaRPr>
          </a:p>
        </p:txBody>
      </p:sp>
      <p:sp>
        <p:nvSpPr>
          <p:cNvPr id="7" name="Footer Placeholder 4"/>
          <p:cNvSpPr>
            <a:spLocks noGrp="1"/>
          </p:cNvSpPr>
          <p:nvPr>
            <p:ph type="ftr" sz="quarter" idx="3"/>
          </p:nvPr>
        </p:nvSpPr>
        <p:spPr bwMode="black">
          <a:xfrm>
            <a:off x="2476633" y="6356350"/>
            <a:ext cx="4190735" cy="365125"/>
          </a:xfrm>
          <a:prstGeom prst="rect">
            <a:avLst/>
          </a:prstGeom>
        </p:spPr>
        <p:txBody>
          <a:bodyPr anchor="ctr"/>
          <a:lstStyle>
            <a:lvl1pPr algn="ctr">
              <a:defRPr sz="9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8" name="Slide Number Placeholder 5"/>
          <p:cNvSpPr>
            <a:spLocks noGrp="1"/>
          </p:cNvSpPr>
          <p:nvPr>
            <p:ph type="sldNum" sz="quarter" idx="12"/>
          </p:nvPr>
        </p:nvSpPr>
        <p:spPr bwMode="white">
          <a:xfrm>
            <a:off x="7418349" y="6356351"/>
            <a:ext cx="1097001"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196013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611923" y="287066"/>
            <a:ext cx="2641445"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bwMode="black">
          <a:xfrm>
            <a:off x="611982" y="3211514"/>
            <a:ext cx="2641387"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3732590" y="504856"/>
            <a:ext cx="721419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bwMode="gray">
          <a:xfrm>
            <a:off x="3732591" y="1067565"/>
            <a:ext cx="7137161"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bwMode="black">
          <a:xfrm>
            <a:off x="628650" y="6356351"/>
            <a:ext cx="1018943" cy="365125"/>
          </a:xfrm>
        </p:spPr>
        <p:txBody>
          <a:bodyPr/>
          <a:lstStyle/>
          <a:p>
            <a:fld id="{5D76A200-3168-4D33-A718-3974884CE863}" type="datetime1">
              <a:rPr lang="en-US" smtClean="0">
                <a:solidFill>
                  <a:srgbClr val="000000"/>
                </a:solidFill>
              </a:rPr>
              <a:pPr/>
              <a:t>9/16/19</a:t>
            </a:fld>
            <a:endParaRPr lang="en-US" dirty="0">
              <a:solidFill>
                <a:srgbClr val="000000"/>
              </a:solidFill>
            </a:endParaRPr>
          </a:p>
        </p:txBody>
      </p:sp>
      <p:sp>
        <p:nvSpPr>
          <p:cNvPr id="7" name="Footer Placeholder 4"/>
          <p:cNvSpPr>
            <a:spLocks noGrp="1"/>
          </p:cNvSpPr>
          <p:nvPr>
            <p:ph type="ftr" sz="quarter" idx="3"/>
          </p:nvPr>
        </p:nvSpPr>
        <p:spPr bwMode="black">
          <a:xfrm>
            <a:off x="2476633" y="6356350"/>
            <a:ext cx="4190735" cy="365125"/>
          </a:xfrm>
          <a:prstGeom prst="rect">
            <a:avLst/>
          </a:prstGeom>
        </p:spPr>
        <p:txBody>
          <a:bodyPr anchor="ctr"/>
          <a:lstStyle>
            <a:lvl1pPr algn="ctr">
              <a:defRPr sz="9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11" name="Slide Number Placeholder 6"/>
          <p:cNvSpPr>
            <a:spLocks noGrp="1"/>
          </p:cNvSpPr>
          <p:nvPr>
            <p:ph type="sldNum" sz="quarter" idx="13"/>
          </p:nvPr>
        </p:nvSpPr>
        <p:spPr bwMode="black">
          <a:xfrm>
            <a:off x="7418349" y="6356351"/>
            <a:ext cx="1097001"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632861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black">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7" name="Text Placeholder 3"/>
          <p:cNvSpPr>
            <a:spLocks noGrp="1"/>
          </p:cNvSpPr>
          <p:nvPr>
            <p:ph type="body" sz="quarter" idx="11"/>
          </p:nvPr>
        </p:nvSpPr>
        <p:spPr bwMode="black">
          <a:xfrm>
            <a:off x="611921" y="1365204"/>
            <a:ext cx="7916772"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030093" y="3222702"/>
            <a:ext cx="7040603"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bwMode="gray">
          <a:xfrm>
            <a:off x="1030094" y="3771872"/>
            <a:ext cx="6965427"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2108772790"/>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611923" y="287066"/>
            <a:ext cx="2641445"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bwMode="white">
          <a:xfrm>
            <a:off x="611982" y="3211514"/>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gray">
          <a:xfrm>
            <a:off x="3534639" y="434837"/>
            <a:ext cx="5121496"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bwMode="gray">
          <a:xfrm>
            <a:off x="3732591" y="691883"/>
            <a:ext cx="4725590"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bwMode="white">
          <a:xfrm>
            <a:off x="628650" y="6356351"/>
            <a:ext cx="1018943" cy="365125"/>
          </a:xfrm>
        </p:spPr>
        <p:txBody>
          <a:bodyPr/>
          <a:lstStyle>
            <a:lvl1pPr>
              <a:defRPr>
                <a:solidFill>
                  <a:schemeClr val="bg1"/>
                </a:solidFill>
              </a:defRPr>
            </a:lvl1pPr>
          </a:lstStyle>
          <a:p>
            <a:fld id="{276FB33B-BCEE-4E25-B97B-A564B0E1024B}" type="datetime1">
              <a:rPr lang="en-US" smtClean="0">
                <a:solidFill>
                  <a:srgbClr val="FFFFFF"/>
                </a:solidFill>
              </a:rPr>
              <a:pPr/>
              <a:t>9/16/19</a:t>
            </a:fld>
            <a:endParaRPr lang="en-US" dirty="0">
              <a:solidFill>
                <a:srgbClr val="FFFFFF"/>
              </a:solidFill>
            </a:endParaRPr>
          </a:p>
        </p:txBody>
      </p:sp>
      <p:sp>
        <p:nvSpPr>
          <p:cNvPr id="9" name="Footer Placeholder 4"/>
          <p:cNvSpPr>
            <a:spLocks noGrp="1"/>
          </p:cNvSpPr>
          <p:nvPr>
            <p:ph type="ftr" sz="quarter" idx="3"/>
          </p:nvPr>
        </p:nvSpPr>
        <p:spPr bwMode="white">
          <a:xfrm>
            <a:off x="2476633" y="6356350"/>
            <a:ext cx="4190735" cy="365125"/>
          </a:xfrm>
          <a:prstGeom prst="rect">
            <a:avLst/>
          </a:prstGeom>
        </p:spPr>
        <p:txBody>
          <a:bodyPr anchor="ctr"/>
          <a:lstStyle>
            <a:lvl1pPr algn="ctr">
              <a:defRPr sz="900">
                <a:solidFill>
                  <a:schemeClr val="bg1"/>
                </a:solidFill>
              </a:defRPr>
            </a:lvl1pPr>
          </a:lstStyle>
          <a:p>
            <a:r>
              <a:rPr lang="en-US" dirty="0">
                <a:solidFill>
                  <a:srgbClr val="FFFFFF"/>
                </a:solidFill>
              </a:rPr>
              <a:t>Optional Tagline Goes Here </a:t>
            </a:r>
            <a:r>
              <a:rPr lang="en-US" dirty="0">
                <a:solidFill>
                  <a:srgbClr val="78BE21"/>
                </a:solidFill>
              </a:rPr>
              <a:t>|</a:t>
            </a:r>
            <a:r>
              <a:rPr lang="en-US" dirty="0">
                <a:solidFill>
                  <a:srgbClr val="FFFFFF"/>
                </a:solidFill>
              </a:rPr>
              <a:t> www.dli.mn.gov</a:t>
            </a:r>
          </a:p>
        </p:txBody>
      </p:sp>
      <p:sp>
        <p:nvSpPr>
          <p:cNvPr id="11" name="Slide Number Placeholder 6"/>
          <p:cNvSpPr>
            <a:spLocks noGrp="1"/>
          </p:cNvSpPr>
          <p:nvPr>
            <p:ph type="sldNum" sz="quarter" idx="12"/>
          </p:nvPr>
        </p:nvSpPr>
        <p:spPr bwMode="white">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5563257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611923" y="287066"/>
            <a:ext cx="2641445"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bwMode="white">
          <a:xfrm>
            <a:off x="611982" y="3211514"/>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3732590" y="504856"/>
            <a:ext cx="721419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3732591" y="1067565"/>
            <a:ext cx="7137161" cy="4850604"/>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bwMode="white">
          <a:xfrm>
            <a:off x="628650" y="6356351"/>
            <a:ext cx="1018943" cy="365125"/>
          </a:xfrm>
        </p:spPr>
        <p:txBody>
          <a:bodyPr/>
          <a:lstStyle>
            <a:lvl1pPr>
              <a:defRPr>
                <a:solidFill>
                  <a:schemeClr val="bg1"/>
                </a:solidFill>
              </a:defRPr>
            </a:lvl1pPr>
          </a:lstStyle>
          <a:p>
            <a:fld id="{276FB33B-BCEE-4E25-B97B-A564B0E1024B}" type="datetime1">
              <a:rPr lang="en-US" smtClean="0">
                <a:solidFill>
                  <a:srgbClr val="FFFFFF"/>
                </a:solidFill>
              </a:rPr>
              <a:pPr/>
              <a:t>9/16/19</a:t>
            </a:fld>
            <a:endParaRPr lang="en-US" dirty="0">
              <a:solidFill>
                <a:srgbClr val="FFFFFF"/>
              </a:solidFill>
            </a:endParaRPr>
          </a:p>
        </p:txBody>
      </p:sp>
      <p:sp>
        <p:nvSpPr>
          <p:cNvPr id="9" name="Footer Placeholder 4"/>
          <p:cNvSpPr>
            <a:spLocks noGrp="1"/>
          </p:cNvSpPr>
          <p:nvPr>
            <p:ph type="ftr" sz="quarter" idx="3"/>
          </p:nvPr>
        </p:nvSpPr>
        <p:spPr bwMode="white">
          <a:xfrm>
            <a:off x="2476633" y="6356350"/>
            <a:ext cx="4190735" cy="365125"/>
          </a:xfrm>
          <a:prstGeom prst="rect">
            <a:avLst/>
          </a:prstGeom>
        </p:spPr>
        <p:txBody>
          <a:bodyPr anchor="ctr"/>
          <a:lstStyle>
            <a:lvl1pPr algn="ctr">
              <a:defRPr sz="900">
                <a:solidFill>
                  <a:schemeClr val="bg1"/>
                </a:solidFill>
              </a:defRPr>
            </a:lvl1pPr>
          </a:lstStyle>
          <a:p>
            <a:r>
              <a:rPr lang="en-US" dirty="0">
                <a:solidFill>
                  <a:srgbClr val="FFFFFF"/>
                </a:solidFill>
              </a:rPr>
              <a:t>Optional Tagline Goes Here </a:t>
            </a:r>
            <a:r>
              <a:rPr lang="en-US" dirty="0">
                <a:solidFill>
                  <a:srgbClr val="78BE21"/>
                </a:solidFill>
              </a:rPr>
              <a:t>|</a:t>
            </a:r>
            <a:r>
              <a:rPr lang="en-US" dirty="0">
                <a:solidFill>
                  <a:srgbClr val="FFFFFF"/>
                </a:solidFill>
              </a:rPr>
              <a:t> www.dli.mn.gov</a:t>
            </a:r>
          </a:p>
        </p:txBody>
      </p:sp>
      <p:sp>
        <p:nvSpPr>
          <p:cNvPr id="11" name="Slide Number Placeholder 6"/>
          <p:cNvSpPr>
            <a:spLocks noGrp="1"/>
          </p:cNvSpPr>
          <p:nvPr>
            <p:ph type="sldNum" sz="quarter" idx="12"/>
          </p:nvPr>
        </p:nvSpPr>
        <p:spPr bwMode="white">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8383875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14" name="Text Placeholder 3"/>
          <p:cNvSpPr>
            <a:spLocks noGrp="1"/>
          </p:cNvSpPr>
          <p:nvPr>
            <p:ph type="body" sz="quarter" idx="13"/>
          </p:nvPr>
        </p:nvSpPr>
        <p:spPr bwMode="white">
          <a:xfrm>
            <a:off x="611921" y="1365204"/>
            <a:ext cx="7916772"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1030093" y="3222702"/>
            <a:ext cx="7040603"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1030094" y="3771872"/>
            <a:ext cx="6965427"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22051955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bwMode="white">
          <a:xfrm>
            <a:off x="650165" y="601818"/>
            <a:ext cx="78867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7" name="Title 1"/>
          <p:cNvSpPr>
            <a:spLocks noGrp="1"/>
          </p:cNvSpPr>
          <p:nvPr>
            <p:ph type="title" hasCustomPrompt="1"/>
          </p:nvPr>
        </p:nvSpPr>
        <p:spPr bwMode="black">
          <a:xfrm>
            <a:off x="1040802" y="1438508"/>
            <a:ext cx="7116184" cy="2219093"/>
          </a:xfrm>
        </p:spPr>
        <p:txBody>
          <a:bodyPr>
            <a:noAutofit/>
          </a:bodyPr>
          <a:lstStyle>
            <a:lvl1pPr algn="ctr">
              <a:tabLst>
                <a:tab pos="2827735" algn="l"/>
              </a:tabLst>
              <a:defRPr sz="375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bwMode="black">
          <a:xfrm>
            <a:off x="1040802" y="4126417"/>
            <a:ext cx="7116184" cy="1015739"/>
          </a:xfrm>
        </p:spPr>
        <p:txBody>
          <a:bodyPr anchor="ctr">
            <a:normAutofit/>
          </a:bodyPr>
          <a:lstStyle>
            <a:lvl1pPr marL="0" indent="0" algn="ctr">
              <a:buNone/>
              <a:defRPr sz="18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bwMode="white">
          <a:xfrm>
            <a:off x="628650" y="6356351"/>
            <a:ext cx="1018943" cy="365125"/>
          </a:xfrm>
        </p:spPr>
        <p:txBody>
          <a:bodyPr/>
          <a:lstStyle>
            <a:lvl1pPr>
              <a:defRPr>
                <a:solidFill>
                  <a:schemeClr val="bg1"/>
                </a:solidFill>
              </a:defRPr>
            </a:lvl1pPr>
          </a:lstStyle>
          <a:p>
            <a:fld id="{276FB33B-BCEE-4E25-B97B-A564B0E1024B}" type="datetime1">
              <a:rPr lang="en-US" smtClean="0">
                <a:solidFill>
                  <a:srgbClr val="FFFFFF"/>
                </a:solidFill>
              </a:rPr>
              <a:pPr/>
              <a:t>9/16/19</a:t>
            </a:fld>
            <a:endParaRPr lang="en-US" dirty="0">
              <a:solidFill>
                <a:srgbClr val="FFFFFF"/>
              </a:solidFill>
            </a:endParaRPr>
          </a:p>
        </p:txBody>
      </p:sp>
      <p:sp>
        <p:nvSpPr>
          <p:cNvPr id="9" name="Footer Placeholder 4"/>
          <p:cNvSpPr>
            <a:spLocks noGrp="1"/>
          </p:cNvSpPr>
          <p:nvPr>
            <p:ph type="ftr" sz="quarter" idx="3"/>
          </p:nvPr>
        </p:nvSpPr>
        <p:spPr bwMode="white">
          <a:xfrm>
            <a:off x="2476633" y="6356350"/>
            <a:ext cx="4190735" cy="365125"/>
          </a:xfrm>
          <a:prstGeom prst="rect">
            <a:avLst/>
          </a:prstGeom>
        </p:spPr>
        <p:txBody>
          <a:bodyPr anchor="ctr"/>
          <a:lstStyle>
            <a:lvl1pPr algn="ctr">
              <a:defRPr sz="900">
                <a:solidFill>
                  <a:schemeClr val="bg1"/>
                </a:solidFill>
              </a:defRPr>
            </a:lvl1pPr>
          </a:lstStyle>
          <a:p>
            <a:r>
              <a:rPr lang="en-US" dirty="0">
                <a:solidFill>
                  <a:srgbClr val="FFFFFF"/>
                </a:solidFill>
              </a:rPr>
              <a:t>Optional Tagline Goes Here </a:t>
            </a:r>
            <a:r>
              <a:rPr lang="en-US" dirty="0">
                <a:solidFill>
                  <a:srgbClr val="78BE21"/>
                </a:solidFill>
              </a:rPr>
              <a:t>|</a:t>
            </a:r>
            <a:r>
              <a:rPr lang="en-US" dirty="0">
                <a:solidFill>
                  <a:srgbClr val="FFFFFF"/>
                </a:solidFill>
              </a:rPr>
              <a:t> www.dli.mn.gov</a:t>
            </a:r>
          </a:p>
        </p:txBody>
      </p:sp>
      <p:sp>
        <p:nvSpPr>
          <p:cNvPr id="11" name="Slide Number Placeholder 6"/>
          <p:cNvSpPr>
            <a:spLocks noGrp="1"/>
          </p:cNvSpPr>
          <p:nvPr>
            <p:ph type="sldNum" sz="quarter" idx="12"/>
          </p:nvPr>
        </p:nvSpPr>
        <p:spPr bwMode="white">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6894585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bwMode="white">
          <a:xfrm>
            <a:off x="650165" y="601818"/>
            <a:ext cx="78867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14" name="Title 1"/>
          <p:cNvSpPr>
            <a:spLocks noGrp="1"/>
          </p:cNvSpPr>
          <p:nvPr>
            <p:ph type="title" hasCustomPrompt="1"/>
          </p:nvPr>
        </p:nvSpPr>
        <p:spPr bwMode="black">
          <a:xfrm>
            <a:off x="1040802" y="1438508"/>
            <a:ext cx="7116184" cy="2219093"/>
          </a:xfrm>
        </p:spPr>
        <p:txBody>
          <a:bodyPr>
            <a:noAutofit/>
          </a:bodyPr>
          <a:lstStyle>
            <a:lvl1pPr algn="ctr">
              <a:tabLst>
                <a:tab pos="2827735" algn="l"/>
              </a:tabLst>
              <a:defRPr sz="375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bwMode="black">
          <a:xfrm>
            <a:off x="1040802" y="4126417"/>
            <a:ext cx="7116184" cy="1015739"/>
          </a:xfrm>
        </p:spPr>
        <p:txBody>
          <a:bodyPr anchor="ctr">
            <a:normAutofit/>
          </a:bodyPr>
          <a:lstStyle>
            <a:lvl1pPr marL="0" indent="0" algn="ctr">
              <a:buNone/>
              <a:defRPr sz="18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bwMode="white">
          <a:xfrm>
            <a:off x="628650" y="6356351"/>
            <a:ext cx="1018943" cy="365125"/>
          </a:xfrm>
        </p:spPr>
        <p:txBody>
          <a:bodyPr/>
          <a:lstStyle>
            <a:lvl1pPr>
              <a:defRPr>
                <a:solidFill>
                  <a:schemeClr val="bg1"/>
                </a:solidFill>
              </a:defRPr>
            </a:lvl1pPr>
          </a:lstStyle>
          <a:p>
            <a:fld id="{276FB33B-BCEE-4E25-B97B-A564B0E1024B}" type="datetime1">
              <a:rPr lang="en-US" smtClean="0">
                <a:solidFill>
                  <a:srgbClr val="FFFFFF"/>
                </a:solidFill>
              </a:rPr>
              <a:pPr/>
              <a:t>9/16/19</a:t>
            </a:fld>
            <a:endParaRPr lang="en-US" dirty="0">
              <a:solidFill>
                <a:srgbClr val="FFFFFF"/>
              </a:solidFill>
            </a:endParaRPr>
          </a:p>
        </p:txBody>
      </p:sp>
      <p:sp>
        <p:nvSpPr>
          <p:cNvPr id="18" name="Footer Placeholder 4"/>
          <p:cNvSpPr>
            <a:spLocks noGrp="1"/>
          </p:cNvSpPr>
          <p:nvPr>
            <p:ph type="ftr" sz="quarter" idx="3"/>
          </p:nvPr>
        </p:nvSpPr>
        <p:spPr bwMode="white">
          <a:xfrm>
            <a:off x="2476633" y="6356350"/>
            <a:ext cx="4190735" cy="365125"/>
          </a:xfrm>
          <a:prstGeom prst="rect">
            <a:avLst/>
          </a:prstGeom>
        </p:spPr>
        <p:txBody>
          <a:bodyPr anchor="ctr"/>
          <a:lstStyle>
            <a:lvl1pPr algn="ctr">
              <a:defRPr sz="900">
                <a:solidFill>
                  <a:schemeClr val="bg1"/>
                </a:solidFill>
              </a:defRPr>
            </a:lvl1pPr>
          </a:lstStyle>
          <a:p>
            <a:r>
              <a:rPr lang="en-US" dirty="0">
                <a:solidFill>
                  <a:srgbClr val="FFFFFF"/>
                </a:solidFill>
              </a:rPr>
              <a:t>Optional Tagline Goes Here </a:t>
            </a:r>
            <a:r>
              <a:rPr lang="en-US" dirty="0">
                <a:solidFill>
                  <a:srgbClr val="78BE21"/>
                </a:solidFill>
              </a:rPr>
              <a:t>|</a:t>
            </a:r>
            <a:r>
              <a:rPr lang="en-US" dirty="0">
                <a:solidFill>
                  <a:srgbClr val="FFFFFF"/>
                </a:solidFill>
              </a:rPr>
              <a:t> www.dli.mn.gov</a:t>
            </a:r>
          </a:p>
        </p:txBody>
      </p:sp>
      <p:sp>
        <p:nvSpPr>
          <p:cNvPr id="19" name="Slide Number Placeholder 6"/>
          <p:cNvSpPr>
            <a:spLocks noGrp="1"/>
          </p:cNvSpPr>
          <p:nvPr>
            <p:ph type="sldNum" sz="quarter" idx="12"/>
          </p:nvPr>
        </p:nvSpPr>
        <p:spPr bwMode="white">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821983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9144000" cy="1216025"/>
          </a:xfrm>
          <a:solidFill>
            <a:schemeClr val="accent1"/>
          </a:solidFill>
        </p:spPr>
        <p:txBody>
          <a:bodyPr lIns="822960" rIns="822960">
            <a:normAutofit/>
          </a:bodyPr>
          <a:lstStyle>
            <a:lvl1pPr algn="r">
              <a:defRPr sz="2700">
                <a:solidFill>
                  <a:schemeClr val="bg1"/>
                </a:solidFill>
              </a:defRPr>
            </a:lvl1pPr>
          </a:lstStyle>
          <a:p>
            <a:r>
              <a:rPr lang="en-US" dirty="0"/>
              <a:t>Agenda</a:t>
            </a:r>
          </a:p>
        </p:txBody>
      </p:sp>
      <p:sp>
        <p:nvSpPr>
          <p:cNvPr id="12" name="Table Placeholder 9"/>
          <p:cNvSpPr>
            <a:spLocks noGrp="1"/>
          </p:cNvSpPr>
          <p:nvPr>
            <p:ph type="tbl" sz="quarter" idx="13"/>
          </p:nvPr>
        </p:nvSpPr>
        <p:spPr bwMode="gray">
          <a:xfrm>
            <a:off x="628650" y="1335089"/>
            <a:ext cx="7886700" cy="4841875"/>
          </a:xfrm>
        </p:spPr>
        <p:txBody>
          <a:bodyPr/>
          <a:lstStyle/>
          <a:p>
            <a:endParaRPr lang="en-US"/>
          </a:p>
        </p:txBody>
      </p:sp>
      <p:sp>
        <p:nvSpPr>
          <p:cNvPr id="4" name="Date Placeholder 3"/>
          <p:cNvSpPr>
            <a:spLocks noGrp="1"/>
          </p:cNvSpPr>
          <p:nvPr>
            <p:ph type="dt" sz="half" idx="10"/>
          </p:nvPr>
        </p:nvSpPr>
        <p:spPr bwMode="black"/>
        <p:txBody>
          <a:bodyPr/>
          <a:lstStyle/>
          <a:p>
            <a:fld id="{9A198C9B-0587-4A1E-9E03-E4C9FE222F08}" type="datetime1">
              <a:rPr lang="en-US" smtClean="0">
                <a:solidFill>
                  <a:srgbClr val="000000"/>
                </a:solidFill>
              </a:rPr>
              <a:pPr/>
              <a:t>9/16/19</a:t>
            </a:fld>
            <a:endParaRPr lang="en-US" dirty="0">
              <a:solidFill>
                <a:srgbClr val="000000"/>
              </a:solidFill>
            </a:endParaRPr>
          </a:p>
        </p:txBody>
      </p:sp>
      <p:sp>
        <p:nvSpPr>
          <p:cNvPr id="11" name="Footer Placeholder 4"/>
          <p:cNvSpPr>
            <a:spLocks noGrp="1"/>
          </p:cNvSpPr>
          <p:nvPr>
            <p:ph type="ftr" sz="quarter" idx="3"/>
          </p:nvPr>
        </p:nvSpPr>
        <p:spPr bwMode="black">
          <a:xfrm>
            <a:off x="2476633" y="6356350"/>
            <a:ext cx="4190735" cy="365125"/>
          </a:xfrm>
          <a:prstGeom prst="rect">
            <a:avLst/>
          </a:prstGeom>
        </p:spPr>
        <p:txBody>
          <a:bodyPr anchor="ctr"/>
          <a:lstStyle>
            <a:lvl1pPr algn="ctr">
              <a:defRPr sz="9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bwMode="auto">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Tree>
    <p:extLst>
      <p:ext uri="{BB962C8B-B14F-4D97-AF65-F5344CB8AC3E}">
        <p14:creationId xmlns:p14="http://schemas.microsoft.com/office/powerpoint/2010/main" val="15825805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bwMode="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9144000" cy="6858000"/>
          </a:xfrm>
        </p:spPr>
        <p:txBody>
          <a:bodyPr/>
          <a:lstStyle/>
          <a:p>
            <a:endParaRPr lang="en-US" dirty="0"/>
          </a:p>
        </p:txBody>
      </p:sp>
      <p:sp>
        <p:nvSpPr>
          <p:cNvPr id="2" name="Title 1"/>
          <p:cNvSpPr>
            <a:spLocks noGrp="1"/>
          </p:cNvSpPr>
          <p:nvPr>
            <p:ph type="title" hasCustomPrompt="1"/>
          </p:nvPr>
        </p:nvSpPr>
        <p:spPr bwMode="auto">
          <a:xfrm>
            <a:off x="4609968" y="685800"/>
            <a:ext cx="4114800" cy="5486400"/>
          </a:xfrm>
          <a:prstGeom prst="ellipse">
            <a:avLst/>
          </a:prstGeom>
          <a:solidFill>
            <a:srgbClr val="003865">
              <a:alpha val="87843"/>
            </a:srgbClr>
          </a:solidFill>
        </p:spPr>
        <p:txBody>
          <a:bodyPr>
            <a:noAutofit/>
          </a:bodyPr>
          <a:lstStyle>
            <a:lvl1pPr algn="ctr">
              <a:tabLst>
                <a:tab pos="1756172" algn="l"/>
                <a:tab pos="2827735" algn="l"/>
              </a:tabLst>
              <a:defRPr sz="4125" baseline="0">
                <a:solidFill>
                  <a:schemeClr val="bg1"/>
                </a:solidFill>
              </a:defRPr>
            </a:lvl1pPr>
          </a:lstStyle>
          <a:p>
            <a:r>
              <a:rPr lang="en-US" dirty="0"/>
              <a:t>Click to edit title</a:t>
            </a:r>
          </a:p>
        </p:txBody>
      </p:sp>
    </p:spTree>
    <p:extLst>
      <p:ext uri="{BB962C8B-B14F-4D97-AF65-F5344CB8AC3E}">
        <p14:creationId xmlns:p14="http://schemas.microsoft.com/office/powerpoint/2010/main" val="2888046932"/>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bwMode="gray">
          <a:xfrm>
            <a:off x="0" y="0"/>
            <a:ext cx="9144000" cy="6858000"/>
          </a:xfrm>
        </p:spPr>
        <p:txBody>
          <a:bodyPr/>
          <a:lstStyle/>
          <a:p>
            <a:endParaRPr lang="en-US" dirty="0"/>
          </a:p>
        </p:txBody>
      </p:sp>
      <p:sp>
        <p:nvSpPr>
          <p:cNvPr id="2" name="Title 1"/>
          <p:cNvSpPr>
            <a:spLocks noGrp="1"/>
          </p:cNvSpPr>
          <p:nvPr>
            <p:ph type="title" hasCustomPrompt="1"/>
          </p:nvPr>
        </p:nvSpPr>
        <p:spPr bwMode="auto">
          <a:xfrm>
            <a:off x="4290298" y="912530"/>
            <a:ext cx="3496041" cy="4661388"/>
          </a:xfrm>
          <a:prstGeom prst="ellipse">
            <a:avLst/>
          </a:prstGeom>
          <a:solidFill>
            <a:srgbClr val="003865">
              <a:alpha val="87843"/>
            </a:srgbClr>
          </a:solidFill>
        </p:spPr>
        <p:txBody>
          <a:bodyPr>
            <a:noAutofit/>
          </a:bodyPr>
          <a:lstStyle>
            <a:lvl1pPr algn="ctr">
              <a:tabLst>
                <a:tab pos="2827735" algn="l"/>
              </a:tabLst>
              <a:defRPr sz="3375"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bwMode="auto">
          <a:xfrm>
            <a:off x="7158612" y="524007"/>
            <a:ext cx="1616475" cy="2155300"/>
          </a:xfrm>
          <a:prstGeom prst="ellipse">
            <a:avLst/>
          </a:prstGeom>
          <a:solidFill>
            <a:srgbClr val="78BE21">
              <a:alpha val="87843"/>
            </a:srgbClr>
          </a:solidFill>
        </p:spPr>
        <p:txBody>
          <a:bodyPr anchor="ctr">
            <a:normAutofit/>
          </a:bodyPr>
          <a:lstStyle>
            <a:lvl1pPr marL="0" indent="0" algn="ctr">
              <a:buNone/>
              <a:defRPr sz="1875"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bwMode="auto">
          <a:xfrm>
            <a:off x="6938251" y="3581845"/>
            <a:ext cx="1978484" cy="2637978"/>
          </a:xfrm>
          <a:prstGeom prst="ellipse">
            <a:avLst/>
          </a:prstGeom>
          <a:solidFill>
            <a:srgbClr val="000000">
              <a:alpha val="87843"/>
            </a:srgbClr>
          </a:solidFill>
        </p:spPr>
        <p:txBody>
          <a:bodyPr anchor="ctr">
            <a:normAutofit/>
          </a:bodyPr>
          <a:lstStyle>
            <a:lvl1pPr marL="0" indent="0" algn="ctr">
              <a:buNone/>
              <a:defRPr sz="1875"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1764840702"/>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9144000" cy="6858000"/>
          </a:xfrm>
        </p:spPr>
        <p:txBody>
          <a:bodyPr/>
          <a:lstStyle/>
          <a:p>
            <a:endParaRPr lang="en-US"/>
          </a:p>
        </p:txBody>
      </p:sp>
      <p:sp>
        <p:nvSpPr>
          <p:cNvPr id="2" name="Title 1"/>
          <p:cNvSpPr>
            <a:spLocks noGrp="1"/>
          </p:cNvSpPr>
          <p:nvPr>
            <p:ph type="title" hasCustomPrompt="1"/>
          </p:nvPr>
        </p:nvSpPr>
        <p:spPr bwMode="auto">
          <a:xfrm>
            <a:off x="1724607" y="1609867"/>
            <a:ext cx="5694788" cy="3638266"/>
          </a:xfrm>
          <a:solidFill>
            <a:srgbClr val="003865">
              <a:alpha val="87843"/>
            </a:srgbClr>
          </a:solidFill>
        </p:spPr>
        <p:txBody>
          <a:bodyPr>
            <a:noAutofit/>
          </a:bodyPr>
          <a:lstStyle>
            <a:lvl1pPr algn="ctr">
              <a:spcAft>
                <a:spcPts val="750"/>
              </a:spcAft>
              <a:tabLst>
                <a:tab pos="2827735" algn="l"/>
              </a:tabLst>
              <a:defRPr sz="5250" baseline="0">
                <a:solidFill>
                  <a:schemeClr val="bg1"/>
                </a:solidFill>
              </a:defRPr>
            </a:lvl1pPr>
          </a:lstStyle>
          <a:p>
            <a:r>
              <a:rPr lang="en-US" dirty="0"/>
              <a:t>Quote or </a:t>
            </a:r>
            <a:br>
              <a:rPr lang="en-US" dirty="0"/>
            </a:br>
            <a:r>
              <a:rPr lang="en-US" dirty="0"/>
              <a:t>Statement</a:t>
            </a:r>
          </a:p>
        </p:txBody>
      </p:sp>
    </p:spTree>
    <p:extLst>
      <p:ext uri="{BB962C8B-B14F-4D97-AF65-F5344CB8AC3E}">
        <p14:creationId xmlns:p14="http://schemas.microsoft.com/office/powerpoint/2010/main" val="3622497177"/>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628650" y="1389686"/>
            <a:ext cx="7886700" cy="1340989"/>
          </a:xfrm>
        </p:spPr>
        <p:txBody>
          <a:bodyPr>
            <a:noAutofit/>
          </a:bodyPr>
          <a:lstStyle>
            <a:lvl1pPr algn="ctr">
              <a:tabLst>
                <a:tab pos="2827735" algn="l"/>
              </a:tabLst>
              <a:defRPr sz="525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bwMode="white">
          <a:xfrm>
            <a:off x="628650" y="2925700"/>
            <a:ext cx="78867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solidFill>
                  <a:srgbClr val="FFFFFF"/>
                </a:solidFill>
              </a:rPr>
              <a:pPr/>
              <a:t>9/16/19</a:t>
            </a:fld>
            <a:endParaRPr lang="en-US" dirty="0">
              <a:solidFill>
                <a:srgbClr val="FFFFFF"/>
              </a:solidFill>
            </a:endParaRPr>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solidFill>
                  <a:srgbClr val="FFFFFF"/>
                </a:solidFill>
              </a:rPr>
              <a:t>Optional Tagline Goes Here </a:t>
            </a:r>
            <a:r>
              <a:rPr lang="en-US" dirty="0">
                <a:solidFill>
                  <a:srgbClr val="78BE21"/>
                </a:solidFill>
              </a:rPr>
              <a:t>|</a:t>
            </a:r>
            <a:r>
              <a:rPr lang="en-US" dirty="0">
                <a:solidFill>
                  <a:srgbClr val="FFFFFF"/>
                </a:solidFill>
              </a:rPr>
              <a:t> www.dli.mn.gov</a:t>
            </a: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5434969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389686"/>
            <a:ext cx="9144000" cy="1340989"/>
          </a:xfrm>
          <a:solidFill>
            <a:schemeClr val="tx1"/>
          </a:solidFill>
        </p:spPr>
        <p:txBody>
          <a:bodyPr>
            <a:noAutofit/>
          </a:bodyPr>
          <a:lstStyle>
            <a:lvl1pPr algn="ctr">
              <a:tabLst>
                <a:tab pos="2827735" algn="l"/>
              </a:tabLst>
              <a:defRPr sz="525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bwMode="black">
          <a:xfrm>
            <a:off x="628650" y="2925700"/>
            <a:ext cx="78867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bwMode="black"/>
        <p:txBody>
          <a:bodyPr/>
          <a:lstStyle/>
          <a:p>
            <a:fld id="{466A75E6-E45B-4C5D-981E-7C8ED0C72F5D}" type="datetime1">
              <a:rPr lang="en-US" smtClean="0">
                <a:solidFill>
                  <a:srgbClr val="000000"/>
                </a:solidFill>
              </a:rPr>
              <a:pPr/>
              <a:t>9/16/19</a:t>
            </a:fld>
            <a:endParaRPr lang="en-US" dirty="0">
              <a:solidFill>
                <a:srgbClr val="000000"/>
              </a:solidFill>
            </a:endParaRPr>
          </a:p>
        </p:txBody>
      </p:sp>
      <p:sp>
        <p:nvSpPr>
          <p:cNvPr id="5" name="Footer Placeholder 4"/>
          <p:cNvSpPr>
            <a:spLocks noGrp="1"/>
          </p:cNvSpPr>
          <p:nvPr>
            <p:ph type="ftr" sz="quarter" idx="12"/>
          </p:nvPr>
        </p:nvSpPr>
        <p:spPr bwMode="black"/>
        <p:txBody>
          <a:bodyPr/>
          <a:lstStyle>
            <a:lvl1pPr>
              <a:defRPr>
                <a:solidFill>
                  <a:schemeClr val="tx2"/>
                </a:solidFill>
              </a:defRPr>
            </a:lvl1pPr>
          </a:lstStyle>
          <a:p>
            <a:r>
              <a:rPr lang="en-US" dirty="0">
                <a:solidFill>
                  <a:srgbClr val="000000"/>
                </a:solidFill>
              </a:rPr>
              <a:t>Optional Tagline Goes Here | www.dli.mn.gov</a:t>
            </a:r>
          </a:p>
        </p:txBody>
      </p:sp>
      <p:sp>
        <p:nvSpPr>
          <p:cNvPr id="4" name="Slide Number Placeholder 3"/>
          <p:cNvSpPr>
            <a:spLocks noGrp="1"/>
          </p:cNvSpPr>
          <p:nvPr>
            <p:ph type="sldNum" sz="quarter" idx="11"/>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115614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bwMode="gray">
          <a:xfrm>
            <a:off x="0" y="0"/>
            <a:ext cx="9144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bwMode="white">
          <a:xfrm>
            <a:off x="628650" y="1389686"/>
            <a:ext cx="7886700" cy="1340989"/>
          </a:xfrm>
        </p:spPr>
        <p:txBody>
          <a:bodyPr>
            <a:noAutofit/>
          </a:bodyPr>
          <a:lstStyle>
            <a:lvl1pPr algn="ctr">
              <a:tabLst>
                <a:tab pos="2827735" algn="l"/>
              </a:tabLst>
              <a:defRPr sz="525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bwMode="white">
          <a:xfrm>
            <a:off x="628650" y="2925700"/>
            <a:ext cx="78867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F8B25D9D-5365-41CD-BF43-4FFFCBF4BBDA}" type="datetime1">
              <a:rPr lang="en-US" smtClean="0">
                <a:solidFill>
                  <a:srgbClr val="FFFFFF"/>
                </a:solidFill>
              </a:rPr>
              <a:pPr/>
              <a:t>9/16/19</a:t>
            </a:fld>
            <a:endParaRPr lang="en-US" dirty="0">
              <a:solidFill>
                <a:srgbClr val="FFFFFF"/>
              </a:solidFill>
            </a:endParaRPr>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solidFill>
                  <a:srgbClr val="FFFFFF"/>
                </a:solidFill>
              </a:rPr>
              <a:t>Optional Tagline Goes Here </a:t>
            </a:r>
            <a:r>
              <a:rPr lang="en-US" dirty="0">
                <a:solidFill>
                  <a:srgbClr val="78BE21"/>
                </a:solidFill>
              </a:rPr>
              <a:t>|</a:t>
            </a:r>
            <a:r>
              <a:rPr lang="en-US" dirty="0">
                <a:solidFill>
                  <a:srgbClr val="FFFFFF"/>
                </a:solidFill>
              </a:rPr>
              <a:t> www.dli.mn.gov</a:t>
            </a: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377093818"/>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bwMode="blackGray">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bwMode="gray">
          <a:xfrm>
            <a:off x="0" y="0"/>
            <a:ext cx="9144000" cy="6858000"/>
          </a:xfrm>
        </p:spPr>
        <p:txBody>
          <a:bodyPr/>
          <a:lstStyle/>
          <a:p>
            <a:endParaRPr lang="en-US" dirty="0"/>
          </a:p>
        </p:txBody>
      </p:sp>
      <p:sp>
        <p:nvSpPr>
          <p:cNvPr id="2" name="Title 1"/>
          <p:cNvSpPr>
            <a:spLocks noGrp="1"/>
          </p:cNvSpPr>
          <p:nvPr>
            <p:ph type="title" hasCustomPrompt="1"/>
          </p:nvPr>
        </p:nvSpPr>
        <p:spPr bwMode="auto">
          <a:xfrm>
            <a:off x="4068104" y="624469"/>
            <a:ext cx="3898746" cy="5072440"/>
          </a:xfrm>
          <a:prstGeom prst="ellipse">
            <a:avLst/>
          </a:prstGeom>
          <a:solidFill>
            <a:schemeClr val="bg1"/>
          </a:solidFill>
        </p:spPr>
        <p:txBody>
          <a:bodyPr>
            <a:noAutofit/>
          </a:bodyPr>
          <a:lstStyle>
            <a:lvl1pPr algn="ctr">
              <a:tabLst>
                <a:tab pos="2827735" algn="l"/>
              </a:tabLst>
              <a:defRPr sz="45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bwMode="white">
          <a:xfrm>
            <a:off x="754099" y="0"/>
            <a:ext cx="2989660" cy="5086350"/>
          </a:xfrm>
        </p:spPr>
        <p:txBody>
          <a:bodyPr>
            <a:noAutofit/>
          </a:bodyPr>
          <a:lstStyle>
            <a:lvl1pPr marL="0" indent="0" algn="ctr">
              <a:spcBef>
                <a:spcPts val="0"/>
              </a:spcBef>
              <a:spcAft>
                <a:spcPts val="0"/>
              </a:spcAft>
              <a:buNone/>
              <a:defRPr sz="30000" i="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2</a:t>
            </a:r>
          </a:p>
        </p:txBody>
      </p:sp>
    </p:spTree>
    <p:extLst>
      <p:ext uri="{BB962C8B-B14F-4D97-AF65-F5344CB8AC3E}">
        <p14:creationId xmlns:p14="http://schemas.microsoft.com/office/powerpoint/2010/main" val="2747797186"/>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4068104" y="624469"/>
            <a:ext cx="3898746" cy="5072440"/>
          </a:xfrm>
          <a:prstGeom prst="ellipse">
            <a:avLst/>
          </a:prstGeom>
          <a:solidFill>
            <a:schemeClr val="bg1"/>
          </a:solidFill>
        </p:spPr>
        <p:txBody>
          <a:bodyPr>
            <a:noAutofit/>
          </a:bodyPr>
          <a:lstStyle>
            <a:lvl1pPr algn="ctr">
              <a:tabLst>
                <a:tab pos="2827735" algn="l"/>
              </a:tabLst>
              <a:defRPr sz="45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bwMode="white">
          <a:xfrm>
            <a:off x="754099" y="0"/>
            <a:ext cx="2989660" cy="5086350"/>
          </a:xfrm>
        </p:spPr>
        <p:txBody>
          <a:bodyPr>
            <a:noAutofit/>
          </a:bodyPr>
          <a:lstStyle>
            <a:lvl1pPr marL="0" indent="0" algn="ctr">
              <a:spcBef>
                <a:spcPts val="0"/>
              </a:spcBef>
              <a:spcAft>
                <a:spcPts val="0"/>
              </a:spcAft>
              <a:buNone/>
              <a:defRPr sz="30000" i="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2</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578DBCF0-11C3-4F19-90D9-2EE7F00784FE}" type="datetime1">
              <a:rPr lang="en-US" smtClean="0">
                <a:solidFill>
                  <a:srgbClr val="FFFFFF"/>
                </a:solidFill>
              </a:rPr>
              <a:pPr/>
              <a:t>9/16/19</a:t>
            </a:fld>
            <a:endParaRPr lang="en-US" dirty="0">
              <a:solidFill>
                <a:srgbClr val="FFFFFF"/>
              </a:solidFill>
            </a:endParaRPr>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solidFill>
                  <a:srgbClr val="FFFFFF"/>
                </a:solidFill>
              </a:rPr>
              <a:t>Optional Tagline Goes Here </a:t>
            </a:r>
            <a:r>
              <a:rPr lang="en-US" dirty="0">
                <a:solidFill>
                  <a:srgbClr val="78BE21"/>
                </a:solidFill>
              </a:rPr>
              <a:t>|</a:t>
            </a:r>
            <a:r>
              <a:rPr lang="en-US" dirty="0">
                <a:solidFill>
                  <a:srgbClr val="FFFFFF"/>
                </a:solidFill>
              </a:rPr>
              <a:t> www.dli.mn.gov</a:t>
            </a: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5100654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628650" y="2212734"/>
            <a:ext cx="7886700" cy="1472163"/>
          </a:xfrm>
        </p:spPr>
        <p:txBody>
          <a:bodyPr>
            <a:noAutofit/>
          </a:bodyPr>
          <a:lstStyle>
            <a:lvl1pPr algn="ctr">
              <a:tabLst>
                <a:tab pos="2827735" algn="l"/>
              </a:tabLst>
              <a:defRPr sz="525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bwMode="white">
          <a:xfrm>
            <a:off x="628650" y="3684897"/>
            <a:ext cx="78867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solidFill>
                  <a:srgbClr val="FFFFFF"/>
                </a:solidFill>
              </a:rPr>
              <a:pPr/>
              <a:t>9/16/19</a:t>
            </a:fld>
            <a:endParaRPr lang="en-US" dirty="0">
              <a:solidFill>
                <a:srgbClr val="FFFFFF"/>
              </a:solidFill>
            </a:endParaRPr>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solidFill>
                  <a:srgbClr val="FFFFFF"/>
                </a:solidFill>
              </a:rPr>
              <a:t>Optional Tagline Goes Here </a:t>
            </a:r>
            <a:r>
              <a:rPr lang="en-US" dirty="0">
                <a:solidFill>
                  <a:srgbClr val="78BE21"/>
                </a:solidFill>
              </a:rPr>
              <a:t>|</a:t>
            </a:r>
            <a:r>
              <a:rPr lang="en-US" dirty="0">
                <a:solidFill>
                  <a:srgbClr val="FFFFFF"/>
                </a:solidFill>
              </a:rPr>
              <a:t> www.dli.mn.gov</a:t>
            </a: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
        <p:nvSpPr>
          <p:cNvPr id="8" name="Rectangle 7"/>
          <p:cNvSpPr/>
          <p:nvPr userDrawn="1"/>
        </p:nvSpPr>
        <p:spPr bwMode="white">
          <a:xfrm>
            <a:off x="0" y="0"/>
            <a:ext cx="9144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pic>
        <p:nvPicPr>
          <p:cNvPr id="14" name="Picture 13" descr="DLI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6299502" y="382670"/>
            <a:ext cx="2425747" cy="897316"/>
          </a:xfrm>
          <a:prstGeom prst="rect">
            <a:avLst/>
          </a:prstGeom>
        </p:spPr>
      </p:pic>
    </p:spTree>
    <p:extLst>
      <p:ext uri="{BB962C8B-B14F-4D97-AF65-F5344CB8AC3E}">
        <p14:creationId xmlns:p14="http://schemas.microsoft.com/office/powerpoint/2010/main" val="33802189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bwMode="auto">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651380"/>
            <a:ext cx="9144000" cy="1733266"/>
          </a:xfrm>
          <a:solidFill>
            <a:schemeClr val="tx1"/>
          </a:solidFill>
        </p:spPr>
        <p:txBody>
          <a:bodyPr>
            <a:noAutofit/>
          </a:bodyPr>
          <a:lstStyle>
            <a:lvl1pPr algn="ctr">
              <a:tabLst>
                <a:tab pos="2827735" algn="l"/>
              </a:tabLst>
              <a:defRPr sz="525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bwMode="black">
          <a:xfrm>
            <a:off x="628650" y="3521123"/>
            <a:ext cx="78867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solidFill>
                  <a:srgbClr val="000000"/>
                </a:solidFill>
              </a:rPr>
              <a:pPr/>
              <a:t>9/16/19</a:t>
            </a:fld>
            <a:endParaRPr lang="en-US" dirty="0">
              <a:solidFill>
                <a:srgbClr val="000000"/>
              </a:solidFill>
            </a:endParaRPr>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a:solidFill>
                  <a:srgbClr val="000000"/>
                </a:solidFill>
              </a:rPr>
              <a:t>Optional Tagline Goes Here</a:t>
            </a:r>
            <a:r>
              <a:rPr lang="en-US" dirty="0">
                <a:solidFill>
                  <a:srgbClr val="003865"/>
                </a:solidFill>
              </a:rPr>
              <a:t> | </a:t>
            </a:r>
            <a:r>
              <a:rPr lang="en-US" dirty="0">
                <a:solidFill>
                  <a:srgbClr val="000000"/>
                </a:solidFill>
              </a:rPr>
              <a:t>www.dli.mn.gov</a:t>
            </a:r>
          </a:p>
        </p:txBody>
      </p:sp>
      <p:sp>
        <p:nvSpPr>
          <p:cNvPr id="4" name="Slide Number Placeholder 3"/>
          <p:cNvSpPr>
            <a:spLocks noGrp="1"/>
          </p:cNvSpPr>
          <p:nvPr>
            <p:ph type="sldNum" sz="quarter" idx="11"/>
          </p:nvPr>
        </p:nvSpPr>
        <p:spPr bwMode="black"/>
        <p:txBody>
          <a:bodyPr/>
          <a:lstStyle>
            <a:lvl1pPr>
              <a:defRPr>
                <a:solidFill>
                  <a:schemeClr val="tx1"/>
                </a:solidFill>
              </a:defRPr>
            </a:lvl1pPr>
          </a:lstStyle>
          <a:p>
            <a:fld id="{48F63A3B-78C7-47BE-AE5E-E10140E04643}" type="slidenum">
              <a:rPr lang="en-US" smtClean="0">
                <a:solidFill>
                  <a:srgbClr val="003865"/>
                </a:solidFill>
              </a:rPr>
              <a:pPr/>
              <a:t>‹#›</a:t>
            </a:fld>
            <a:endParaRPr lang="en-US" dirty="0">
              <a:solidFill>
                <a:srgbClr val="003865"/>
              </a:solidFill>
            </a:endParaRPr>
          </a:p>
        </p:txBody>
      </p:sp>
      <p:sp>
        <p:nvSpPr>
          <p:cNvPr id="6" name="Rectangle 5"/>
          <p:cNvSpPr/>
          <p:nvPr userDrawn="1"/>
        </p:nvSpPr>
        <p:spPr bwMode="white">
          <a:xfrm>
            <a:off x="0" y="0"/>
            <a:ext cx="9144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pic>
        <p:nvPicPr>
          <p:cNvPr id="12" name="Picture 11" descr="DLI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6299502" y="382670"/>
            <a:ext cx="2425747" cy="897316"/>
          </a:xfrm>
          <a:prstGeom prst="rect">
            <a:avLst/>
          </a:prstGeom>
        </p:spPr>
      </p:pic>
    </p:spTree>
    <p:extLst>
      <p:ext uri="{BB962C8B-B14F-4D97-AF65-F5344CB8AC3E}">
        <p14:creationId xmlns:p14="http://schemas.microsoft.com/office/powerpoint/2010/main" val="1918408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5"/>
            <a:ext cx="9144000" cy="1199223"/>
          </a:xfrm>
          <a:solidFill>
            <a:schemeClr val="accent1"/>
          </a:solidFill>
        </p:spPr>
        <p:txBody>
          <a:bodyPr anchor="ctr">
            <a:normAutofit/>
          </a:bodyPr>
          <a:lstStyle>
            <a:lvl1pPr algn="ctr">
              <a:defRPr sz="2700">
                <a:solidFill>
                  <a:schemeClr val="bg1"/>
                </a:solidFill>
              </a:defRPr>
            </a:lvl1pPr>
          </a:lstStyle>
          <a:p>
            <a:r>
              <a:rPr lang="en-US" dirty="0"/>
              <a:t>Click to edit section title</a:t>
            </a:r>
          </a:p>
        </p:txBody>
      </p:sp>
      <p:sp>
        <p:nvSpPr>
          <p:cNvPr id="3" name="Rectangle 2"/>
          <p:cNvSpPr/>
          <p:nvPr userDrawn="1"/>
        </p:nvSpPr>
        <p:spPr bwMode="auto">
          <a:xfrm>
            <a:off x="0" y="5387787"/>
            <a:ext cx="9144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12" name="Text Placeholder 10"/>
          <p:cNvSpPr>
            <a:spLocks noGrp="1"/>
          </p:cNvSpPr>
          <p:nvPr>
            <p:ph type="body" sz="quarter" idx="14" hasCustomPrompt="1"/>
          </p:nvPr>
        </p:nvSpPr>
        <p:spPr bwMode="black">
          <a:xfrm>
            <a:off x="2101851" y="5644884"/>
            <a:ext cx="4940300" cy="440970"/>
          </a:xfrm>
        </p:spPr>
        <p:txBody>
          <a:bodyPr>
            <a:normAutofit/>
          </a:bodyPr>
          <a:lstStyle>
            <a:lvl1pPr marL="0" indent="0" algn="ctr">
              <a:buNone/>
              <a:defRPr sz="1350" baseline="0"/>
            </a:lvl1pPr>
          </a:lstStyle>
          <a:p>
            <a:r>
              <a:rPr lang="en-US" sz="1350" dirty="0" err="1"/>
              <a:t>Firstname</a:t>
            </a:r>
            <a:r>
              <a:rPr lang="en-US" sz="1350" dirty="0"/>
              <a:t> </a:t>
            </a:r>
            <a:r>
              <a:rPr lang="en-US" sz="1350" dirty="0" err="1"/>
              <a:t>Lastname</a:t>
            </a:r>
            <a:r>
              <a:rPr lang="en-US" sz="1350" dirty="0"/>
              <a:t> | Job Title</a:t>
            </a:r>
          </a:p>
        </p:txBody>
      </p:sp>
      <p:sp>
        <p:nvSpPr>
          <p:cNvPr id="11" name="Picture Placeholder 2"/>
          <p:cNvSpPr>
            <a:spLocks noGrp="1"/>
          </p:cNvSpPr>
          <p:nvPr>
            <p:ph type="pic" sz="quarter" idx="13" hasCustomPrompt="1"/>
          </p:nvPr>
        </p:nvSpPr>
        <p:spPr bwMode="gray">
          <a:xfrm>
            <a:off x="0" y="1789113"/>
            <a:ext cx="9144000" cy="2298700"/>
          </a:xfrm>
        </p:spPr>
        <p:txBody>
          <a:bodyPr/>
          <a:lstStyle/>
          <a:p>
            <a:r>
              <a:rPr lang="en-US" dirty="0"/>
              <a:t>Click Icon to add picture</a:t>
            </a:r>
          </a:p>
        </p:txBody>
      </p:sp>
      <p:sp>
        <p:nvSpPr>
          <p:cNvPr id="18" name="Date Placeholder 17"/>
          <p:cNvSpPr>
            <a:spLocks noGrp="1"/>
          </p:cNvSpPr>
          <p:nvPr>
            <p:ph type="dt" sz="half" idx="15"/>
          </p:nvPr>
        </p:nvSpPr>
        <p:spPr bwMode="black"/>
        <p:txBody>
          <a:bodyPr/>
          <a:lstStyle/>
          <a:p>
            <a:fld id="{A8CA1A9B-139F-4606-AD0A-F3253110DAE5}" type="datetime1">
              <a:rPr lang="en-US" smtClean="0">
                <a:solidFill>
                  <a:srgbClr val="000000"/>
                </a:solidFill>
              </a:rPr>
              <a:pPr/>
              <a:t>9/16/19</a:t>
            </a:fld>
            <a:endParaRPr lang="en-US" dirty="0">
              <a:solidFill>
                <a:srgbClr val="000000"/>
              </a:solidFill>
            </a:endParaRPr>
          </a:p>
        </p:txBody>
      </p:sp>
      <p:sp>
        <p:nvSpPr>
          <p:cNvPr id="9" name="Footer Placeholder 4"/>
          <p:cNvSpPr>
            <a:spLocks noGrp="1"/>
          </p:cNvSpPr>
          <p:nvPr>
            <p:ph type="ftr" sz="quarter" idx="3"/>
          </p:nvPr>
        </p:nvSpPr>
        <p:spPr bwMode="black">
          <a:xfrm>
            <a:off x="2476633" y="6356350"/>
            <a:ext cx="4190735" cy="365125"/>
          </a:xfrm>
          <a:prstGeom prst="rect">
            <a:avLst/>
          </a:prstGeom>
        </p:spPr>
        <p:txBody>
          <a:bodyPr anchor="ctr"/>
          <a:lstStyle>
            <a:lvl1pPr algn="ctr">
              <a:defRPr sz="9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13" name="Picture 12" descr="DLI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6299502" y="476799"/>
            <a:ext cx="2425747" cy="897316"/>
          </a:xfrm>
          <a:prstGeom prst="rect">
            <a:avLst/>
          </a:prstGeom>
        </p:spPr>
      </p:pic>
    </p:spTree>
    <p:extLst>
      <p:ext uri="{BB962C8B-B14F-4D97-AF65-F5344CB8AC3E}">
        <p14:creationId xmlns:p14="http://schemas.microsoft.com/office/powerpoint/2010/main" val="307818865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9144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bwMode="black"/>
        <p:txBody>
          <a:bodyPr>
            <a:normAutofit/>
          </a:bodyPr>
          <a:lstStyle>
            <a:lvl1pPr>
              <a:buClr>
                <a:schemeClr val="accent1"/>
              </a:buClr>
              <a:defRPr sz="2400"/>
            </a:lvl1pPr>
            <a:lvl2pPr>
              <a:buClr>
                <a:schemeClr val="accent1"/>
              </a:buClr>
              <a:defRPr sz="2400"/>
            </a:lvl2pPr>
            <a:lvl3pPr>
              <a:buClr>
                <a:schemeClr val="accent1"/>
              </a:buClr>
              <a:defRPr sz="2400"/>
            </a:lvl3pPr>
            <a:lvl4pPr>
              <a:buClr>
                <a:schemeClr val="accent1"/>
              </a:buClr>
              <a:defRPr sz="2400"/>
            </a:lvl4pPr>
            <a:lvl5pPr>
              <a:buClr>
                <a:schemeClr val="accent1"/>
              </a:buCl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bwMode="black"/>
        <p:txBody>
          <a:bodyPr/>
          <a:lstStyle/>
          <a:p>
            <a:fld id="{824D5D47-1752-4D84-8BFB-C2F71A34C932}" type="datetime1">
              <a:rPr lang="en-US" smtClean="0">
                <a:solidFill>
                  <a:srgbClr val="000000"/>
                </a:solidFill>
              </a:rPr>
              <a:pPr/>
              <a:t>9/16/19</a:t>
            </a:fld>
            <a:endParaRPr lang="en-US" dirty="0">
              <a:solidFill>
                <a:srgbClr val="000000"/>
              </a:solidFill>
            </a:endParaRP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7"/>
          <p:cNvSpPr/>
          <p:nvPr userDrawn="1"/>
        </p:nvSpPr>
        <p:spPr bwMode="auto">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Tree>
    <p:extLst>
      <p:ext uri="{BB962C8B-B14F-4D97-AF65-F5344CB8AC3E}">
        <p14:creationId xmlns:p14="http://schemas.microsoft.com/office/powerpoint/2010/main" val="3284331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auto">
          <a:xfrm>
            <a:off x="0" y="-1"/>
            <a:ext cx="9144000" cy="1216025"/>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sz="half" idx="1"/>
          </p:nvPr>
        </p:nvSpPr>
        <p:spPr bwMode="auto">
          <a:xfrm>
            <a:off x="628650" y="1594625"/>
            <a:ext cx="38862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bwMode="auto">
          <a:xfrm>
            <a:off x="4629150" y="1594625"/>
            <a:ext cx="38862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bwMode="black"/>
        <p:txBody>
          <a:bodyPr/>
          <a:lstStyle/>
          <a:p>
            <a:fld id="{7C198DD1-C477-482D-A126-3FBDD1778E48}" type="datetime1">
              <a:rPr lang="en-US" smtClean="0">
                <a:solidFill>
                  <a:srgbClr val="000000"/>
                </a:solidFill>
              </a:rPr>
              <a:pPr/>
              <a:t>9/16/19</a:t>
            </a:fld>
            <a:endParaRPr lang="en-US" dirty="0">
              <a:solidFill>
                <a:srgbClr val="000000"/>
              </a:solidFill>
            </a:endParaRPr>
          </a:p>
        </p:txBody>
      </p:sp>
      <p:sp>
        <p:nvSpPr>
          <p:cNvPr id="11" name="Footer Placeholder 4"/>
          <p:cNvSpPr>
            <a:spLocks noGrp="1"/>
          </p:cNvSpPr>
          <p:nvPr>
            <p:ph type="ftr" sz="quarter" idx="3"/>
          </p:nvPr>
        </p:nvSpPr>
        <p:spPr bwMode="black">
          <a:xfrm>
            <a:off x="2476633" y="6356350"/>
            <a:ext cx="4190735" cy="365125"/>
          </a:xfrm>
          <a:prstGeom prst="rect">
            <a:avLst/>
          </a:prstGeom>
        </p:spPr>
        <p:txBody>
          <a:bodyPr anchor="ctr"/>
          <a:lstStyle>
            <a:lvl1pPr algn="ctr">
              <a:defRPr sz="9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0" name="Rectangle 9"/>
          <p:cNvSpPr/>
          <p:nvPr userDrawn="1"/>
        </p:nvSpPr>
        <p:spPr bwMode="auto">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78BE21"/>
              </a:solidFill>
            </a:endParaRPr>
          </a:p>
        </p:txBody>
      </p:sp>
    </p:spTree>
    <p:extLst>
      <p:ext uri="{BB962C8B-B14F-4D97-AF65-F5344CB8AC3E}">
        <p14:creationId xmlns:p14="http://schemas.microsoft.com/office/powerpoint/2010/main" val="4128709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9144000" cy="1216025"/>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idx="1"/>
          </p:nvPr>
        </p:nvSpPr>
        <p:spPr bwMode="auto">
          <a:xfrm>
            <a:off x="628650" y="1335281"/>
            <a:ext cx="7886700" cy="4841682"/>
          </a:xfrm>
          <a:solidFill>
            <a:schemeClr val="bg1"/>
          </a:solidFill>
        </p:spPr>
        <p:txBody>
          <a:bodyPr lIns="228600" tIns="548640" rIns="274320"/>
          <a:lstStyle>
            <a:lvl1pPr marL="257175" indent="-257175">
              <a:lnSpc>
                <a:spcPct val="100000"/>
              </a:lnSpc>
              <a:spcAft>
                <a:spcPts val="750"/>
              </a:spcAft>
              <a:buClr>
                <a:schemeClr val="accent1"/>
              </a:buClr>
              <a:buFont typeface="Arial" panose="020B0604020202020204" pitchFamily="34" charset="0"/>
              <a:buChar char="•"/>
              <a:defRPr sz="1875"/>
            </a:lvl1pPr>
            <a:lvl2pPr marL="600075" indent="-257175">
              <a:lnSpc>
                <a:spcPct val="100000"/>
              </a:lnSpc>
              <a:spcAft>
                <a:spcPts val="750"/>
              </a:spcAft>
              <a:buClr>
                <a:schemeClr val="accent1"/>
              </a:buClr>
              <a:buFont typeface="Arial" panose="020B0604020202020204" pitchFamily="34" charset="0"/>
              <a:buChar char="•"/>
              <a:defRPr sz="1575"/>
            </a:lvl2pPr>
            <a:lvl3pPr marL="900113" indent="-214313">
              <a:lnSpc>
                <a:spcPct val="100000"/>
              </a:lnSpc>
              <a:spcAft>
                <a:spcPts val="750"/>
              </a:spcAft>
              <a:buClr>
                <a:schemeClr val="accent1"/>
              </a:buClr>
              <a:buFont typeface="Arial" panose="020B0604020202020204" pitchFamily="34" charset="0"/>
              <a:buChar char="•"/>
              <a:defRPr sz="1275"/>
            </a:lvl3pPr>
            <a:lvl4pPr marL="1243013" indent="-214313">
              <a:lnSpc>
                <a:spcPct val="100000"/>
              </a:lnSpc>
              <a:spcAft>
                <a:spcPts val="750"/>
              </a:spcAft>
              <a:buClr>
                <a:schemeClr val="accent1"/>
              </a:buClr>
              <a:buFont typeface="Arial" panose="020B0604020202020204" pitchFamily="34" charset="0"/>
              <a:buChar char="•"/>
              <a:defRPr sz="1275"/>
            </a:lvl4pPr>
            <a:lvl5pPr marL="1585913" indent="-214313">
              <a:lnSpc>
                <a:spcPct val="100000"/>
              </a:lnSpc>
              <a:spcAft>
                <a:spcPts val="750"/>
              </a:spcAft>
              <a:buClr>
                <a:schemeClr val="accent1"/>
              </a:buClr>
              <a:buFont typeface="Arial" panose="020B0604020202020204" pitchFamily="34" charset="0"/>
              <a:buChar char="•"/>
              <a:defRPr sz="12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bwMode="black"/>
        <p:txBody>
          <a:bodyPr/>
          <a:lstStyle/>
          <a:p>
            <a:fld id="{9A198C9B-0587-4A1E-9E03-E4C9FE222F08}" type="datetime1">
              <a:rPr lang="en-US" smtClean="0">
                <a:solidFill>
                  <a:srgbClr val="000000"/>
                </a:solidFill>
              </a:rPr>
              <a:pPr/>
              <a:t>9/16/19</a:t>
            </a:fld>
            <a:endParaRPr lang="en-US" dirty="0">
              <a:solidFill>
                <a:srgbClr val="000000"/>
              </a:solidFill>
            </a:endParaRPr>
          </a:p>
        </p:txBody>
      </p:sp>
      <p:sp>
        <p:nvSpPr>
          <p:cNvPr id="11" name="Footer Placeholder 4"/>
          <p:cNvSpPr>
            <a:spLocks noGrp="1"/>
          </p:cNvSpPr>
          <p:nvPr>
            <p:ph type="ftr" sz="quarter" idx="3"/>
          </p:nvPr>
        </p:nvSpPr>
        <p:spPr bwMode="black">
          <a:xfrm>
            <a:off x="2476633" y="6356350"/>
            <a:ext cx="4190735" cy="365125"/>
          </a:xfrm>
          <a:prstGeom prst="rect">
            <a:avLst/>
          </a:prstGeom>
        </p:spPr>
        <p:txBody>
          <a:bodyPr anchor="ctr"/>
          <a:lstStyle>
            <a:lvl1pPr algn="ctr">
              <a:defRPr sz="9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bwMode="auto">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Tree>
    <p:extLst>
      <p:ext uri="{BB962C8B-B14F-4D97-AF65-F5344CB8AC3E}">
        <p14:creationId xmlns:p14="http://schemas.microsoft.com/office/powerpoint/2010/main" val="2182041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auto">
          <a:xfrm>
            <a:off x="0" y="-1"/>
            <a:ext cx="9144000" cy="1216025"/>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sz="half" idx="1"/>
          </p:nvPr>
        </p:nvSpPr>
        <p:spPr bwMode="auto">
          <a:xfrm>
            <a:off x="628650" y="1594625"/>
            <a:ext cx="38862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bwMode="auto">
          <a:xfrm>
            <a:off x="4629150" y="1594625"/>
            <a:ext cx="38862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bwMode="black"/>
        <p:txBody>
          <a:bodyPr/>
          <a:lstStyle/>
          <a:p>
            <a:fld id="{5485A5BA-A5F9-4138-9E4B-FFD626F6437A}" type="datetime1">
              <a:rPr lang="en-US" smtClean="0">
                <a:solidFill>
                  <a:srgbClr val="000000"/>
                </a:solidFill>
              </a:rPr>
              <a:pPr/>
              <a:t>9/16/19</a:t>
            </a:fld>
            <a:endParaRPr lang="en-US" dirty="0">
              <a:solidFill>
                <a:srgbClr val="000000"/>
              </a:solidFill>
            </a:endParaRPr>
          </a:p>
        </p:txBody>
      </p:sp>
      <p:sp>
        <p:nvSpPr>
          <p:cNvPr id="11" name="Footer Placeholder 4"/>
          <p:cNvSpPr>
            <a:spLocks noGrp="1"/>
          </p:cNvSpPr>
          <p:nvPr>
            <p:ph type="ftr" sz="quarter" idx="3"/>
          </p:nvPr>
        </p:nvSpPr>
        <p:spPr bwMode="black">
          <a:xfrm>
            <a:off x="2476633" y="6356350"/>
            <a:ext cx="4190735" cy="365125"/>
          </a:xfrm>
          <a:prstGeom prst="rect">
            <a:avLst/>
          </a:prstGeom>
        </p:spPr>
        <p:txBody>
          <a:bodyPr anchor="ctr"/>
          <a:lstStyle>
            <a:lvl1pPr algn="ctr">
              <a:defRPr sz="9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bwMode="auto">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Tree>
    <p:extLst>
      <p:ext uri="{BB962C8B-B14F-4D97-AF65-F5344CB8AC3E}">
        <p14:creationId xmlns:p14="http://schemas.microsoft.com/office/powerpoint/2010/main" val="336043745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bwMode="auto">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bwMode="black">
          <a:xfrm>
            <a:off x="628650" y="6356351"/>
            <a:ext cx="1018943" cy="365125"/>
          </a:xfrm>
          <a:prstGeom prst="rect">
            <a:avLst/>
          </a:prstGeom>
        </p:spPr>
        <p:txBody>
          <a:bodyPr vert="horz" lIns="91440" tIns="45720" rIns="91440" bIns="45720" rtlCol="0" anchor="ctr"/>
          <a:lstStyle>
            <a:lvl1pPr algn="l">
              <a:defRPr sz="900">
                <a:solidFill>
                  <a:schemeClr val="tx2"/>
                </a:solidFill>
              </a:defRPr>
            </a:lvl1pPr>
          </a:lstStyle>
          <a:p>
            <a:pPr defTabSz="685800"/>
            <a:fld id="{068C556E-7101-4471-A958-3911E20944AB}" type="datetime1">
              <a:rPr lang="en-US" smtClean="0">
                <a:solidFill>
                  <a:srgbClr val="000000"/>
                </a:solidFill>
              </a:rPr>
              <a:pPr defTabSz="685800"/>
              <a:t>9/16/19</a:t>
            </a:fld>
            <a:endParaRPr lang="en-US" dirty="0">
              <a:solidFill>
                <a:srgbClr val="000000"/>
              </a:solidFill>
            </a:endParaRPr>
          </a:p>
        </p:txBody>
      </p:sp>
      <p:sp>
        <p:nvSpPr>
          <p:cNvPr id="12" name="Footer Placeholder 4"/>
          <p:cNvSpPr>
            <a:spLocks noGrp="1"/>
          </p:cNvSpPr>
          <p:nvPr>
            <p:ph type="ftr" sz="quarter" idx="3"/>
          </p:nvPr>
        </p:nvSpPr>
        <p:spPr bwMode="black">
          <a:xfrm>
            <a:off x="2476633" y="6356350"/>
            <a:ext cx="4190735" cy="365125"/>
          </a:xfrm>
          <a:prstGeom prst="rect">
            <a:avLst/>
          </a:prstGeom>
        </p:spPr>
        <p:txBody>
          <a:bodyPr anchor="ctr"/>
          <a:lstStyle>
            <a:lvl1pPr algn="ctr">
              <a:defRPr sz="900">
                <a:solidFill>
                  <a:schemeClr val="tx2"/>
                </a:solidFill>
              </a:defRPr>
            </a:lvl1pPr>
          </a:lstStyle>
          <a:p>
            <a:pPr defTabSz="685800"/>
            <a:r>
              <a:rPr lang="en-US">
                <a:solidFill>
                  <a:srgbClr val="000000"/>
                </a:solidFill>
              </a:rPr>
              <a:t>Optional Tagline Goes Here </a:t>
            </a:r>
            <a:r>
              <a:rPr lang="en-US">
                <a:solidFill>
                  <a:srgbClr val="003865"/>
                </a:solidFill>
              </a:rPr>
              <a:t>|</a:t>
            </a:r>
            <a:r>
              <a:rPr lang="en-US">
                <a:solidFill>
                  <a:srgbClr val="000000"/>
                </a:solidFill>
              </a:rPr>
              <a:t> mn.gov/websiteurl</a:t>
            </a:r>
            <a:endParaRPr lang="en-US" dirty="0">
              <a:solidFill>
                <a:srgbClr val="000000"/>
              </a:solidFill>
            </a:endParaRPr>
          </a:p>
        </p:txBody>
      </p:sp>
      <p:sp>
        <p:nvSpPr>
          <p:cNvPr id="6" name="Slide Number Placeholder 5"/>
          <p:cNvSpPr>
            <a:spLocks noGrp="1"/>
          </p:cNvSpPr>
          <p:nvPr>
            <p:ph type="sldNum" sz="quarter" idx="4"/>
          </p:nvPr>
        </p:nvSpPr>
        <p:spPr bwMode="black">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pPr defTabSz="685800"/>
            <a:fld id="{48F63A3B-78C7-47BE-AE5E-E10140E04643}" type="slidenum">
              <a:rPr lang="en-US" smtClean="0">
                <a:solidFill>
                  <a:srgbClr val="000000"/>
                </a:solidFill>
              </a:rPr>
              <a:pPr defTabSz="685800"/>
              <a:t>‹#›</a:t>
            </a:fld>
            <a:endParaRPr lang="en-US" dirty="0">
              <a:solidFill>
                <a:srgbClr val="000000"/>
              </a:solidFill>
            </a:endParaRPr>
          </a:p>
        </p:txBody>
      </p:sp>
    </p:spTree>
    <p:extLst>
      <p:ext uri="{BB962C8B-B14F-4D97-AF65-F5344CB8AC3E}">
        <p14:creationId xmlns:p14="http://schemas.microsoft.com/office/powerpoint/2010/main" val="14685467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 id="2147483693" r:id="rId25"/>
    <p:sldLayoutId id="2147483694" r:id="rId26"/>
    <p:sldLayoutId id="2147483695" r:id="rId27"/>
    <p:sldLayoutId id="2147483696" r:id="rId28"/>
    <p:sldLayoutId id="2147483697" r:id="rId29"/>
    <p:sldLayoutId id="2147483698" r:id="rId30"/>
    <p:sldLayoutId id="2147483699" r:id="rId31"/>
    <p:sldLayoutId id="2147483700" r:id="rId32"/>
    <p:sldLayoutId id="2147483701" r:id="rId33"/>
    <p:sldLayoutId id="2147483702" r:id="rId34"/>
    <p:sldLayoutId id="2147483703" r:id="rId35"/>
    <p:sldLayoutId id="2147483704" r:id="rId36"/>
    <p:sldLayoutId id="2147483705" r:id="rId37"/>
    <p:sldLayoutId id="2147483706" r:id="rId38"/>
    <p:sldLayoutId id="2147483707" r:id="rId39"/>
    <p:sldLayoutId id="2147483708" r:id="rId40"/>
    <p:sldLayoutId id="2147483709" r:id="rId41"/>
    <p:sldLayoutId id="2147483710" r:id="rId42"/>
    <p:sldLayoutId id="2147483711" r:id="rId43"/>
    <p:sldLayoutId id="2147483712" r:id="rId44"/>
    <p:sldLayoutId id="2147483713" r:id="rId45"/>
    <p:sldLayoutId id="2147483714" r:id="rId46"/>
    <p:sldLayoutId id="2147483715" r:id="rId47"/>
    <p:sldLayoutId id="2147483716" r:id="rId48"/>
    <p:sldLayoutId id="2147483717" r:id="rId49"/>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li.state.mn.us/Ccld.asp"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interstateibc.org/"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90502" y="5788703"/>
            <a:ext cx="4953000" cy="954097"/>
          </a:xfrm>
          <a:prstGeom prst="rect">
            <a:avLst/>
          </a:prstGeom>
          <a:noFill/>
        </p:spPr>
        <p:txBody>
          <a:bodyPr wrap="square" lIns="91429" tIns="45715" rIns="91429" bIns="45715" rtlCol="0">
            <a:spAutoFit/>
          </a:bodyPr>
          <a:lstStyle/>
          <a:p>
            <a:r>
              <a:rPr lang="en-US" sz="1400" b="1" dirty="0">
                <a:solidFill>
                  <a:schemeClr val="tx2"/>
                </a:solidFill>
                <a:latin typeface="Cambria" panose="02040503050406030204" pitchFamily="18" charset="0"/>
              </a:rPr>
              <a:t>Presentation by: Scott McKown</a:t>
            </a:r>
          </a:p>
          <a:p>
            <a:r>
              <a:rPr lang="en-US" sz="1400" b="1" dirty="0">
                <a:solidFill>
                  <a:schemeClr val="tx2"/>
                </a:solidFill>
                <a:latin typeface="Cambria" panose="02040503050406030204" pitchFamily="18" charset="0"/>
              </a:rPr>
              <a:t>Construction Codes and Licensing Division, DLI</a:t>
            </a:r>
          </a:p>
          <a:p>
            <a:r>
              <a:rPr lang="en-US" sz="1400" b="1" dirty="0">
                <a:solidFill>
                  <a:schemeClr val="bg1"/>
                </a:solidFill>
                <a:latin typeface="Cambria" panose="02040503050406030204" pitchFamily="18" charset="0"/>
                <a:hlinkClick r:id="rId3"/>
              </a:rPr>
              <a:t>www.dli.state.mn.us/Ccld.asp</a:t>
            </a:r>
            <a:endParaRPr lang="en-US" sz="1400" b="1" dirty="0">
              <a:solidFill>
                <a:schemeClr val="bg1"/>
              </a:solidFill>
              <a:latin typeface="Cambria" panose="02040503050406030204" pitchFamily="18" charset="0"/>
            </a:endParaRPr>
          </a:p>
          <a:p>
            <a:endParaRPr lang="en-US" sz="1400" b="1" dirty="0">
              <a:solidFill>
                <a:schemeClr val="bg1"/>
              </a:solidFill>
              <a:latin typeface="Cambria" panose="02040503050406030204" pitchFamily="18" charset="0"/>
            </a:endParaRPr>
          </a:p>
        </p:txBody>
      </p:sp>
      <p:sp>
        <p:nvSpPr>
          <p:cNvPr id="2" name="Title 1"/>
          <p:cNvSpPr>
            <a:spLocks noGrp="1"/>
          </p:cNvSpPr>
          <p:nvPr>
            <p:ph type="ctrTitle"/>
          </p:nvPr>
        </p:nvSpPr>
        <p:spPr/>
        <p:txBody>
          <a:bodyPr>
            <a:normAutofit/>
          </a:bodyPr>
          <a:lstStyle/>
          <a:p>
            <a:r>
              <a:rPr lang="en-US" sz="3600" dirty="0"/>
              <a:t>Modular Construction</a:t>
            </a:r>
          </a:p>
        </p:txBody>
      </p:sp>
    </p:spTree>
    <p:extLst>
      <p:ext uri="{BB962C8B-B14F-4D97-AF65-F5344CB8AC3E}">
        <p14:creationId xmlns:p14="http://schemas.microsoft.com/office/powerpoint/2010/main" val="2045681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t>
            </a:r>
            <a:r>
              <a:rPr lang="en-US" b="1" dirty="0"/>
              <a:t>Housing and Community Development Act of 1987</a:t>
            </a: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9/16/19</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10</a:t>
            </a:fld>
            <a:endParaRPr lang="en-US" dirty="0">
              <a:solidFill>
                <a:srgbClr val="000000"/>
              </a:solidFill>
            </a:endParaRPr>
          </a:p>
        </p:txBody>
      </p:sp>
      <p:sp>
        <p:nvSpPr>
          <p:cNvPr id="7" name="Content Placeholder 6">
            <a:extLst>
              <a:ext uri="{FF2B5EF4-FFF2-40B4-BE49-F238E27FC236}">
                <a16:creationId xmlns:a16="http://schemas.microsoft.com/office/drawing/2014/main" id="{BDFBB0D0-17C7-46E7-92C3-80C46F58F75E}"/>
              </a:ext>
            </a:extLst>
          </p:cNvPr>
          <p:cNvSpPr>
            <a:spLocks noGrp="1"/>
          </p:cNvSpPr>
          <p:nvPr>
            <p:ph idx="1"/>
          </p:nvPr>
        </p:nvSpPr>
        <p:spPr/>
        <p:txBody>
          <a:bodyPr>
            <a:normAutofit fontScale="70000" lnSpcReduction="20000"/>
          </a:bodyPr>
          <a:lstStyle/>
          <a:p>
            <a:r>
              <a:rPr lang="en-US" dirty="0"/>
              <a:t>SEC. 572. STUDY OF VOLUNTARY STANDARDS FOR MODULAR HOMES. (a) IN GENERAL.—In order to facilitate the construction and delivery of housing, the National Institute of Building Sciences shall prepare and submit to the Congress not later than 6 months after the date of the enactment of this Act a report describing feasible alternative systems for implementing one or more voluntary preemptive national codes for </a:t>
            </a:r>
            <a:r>
              <a:rPr lang="en-US" dirty="0">
                <a:highlight>
                  <a:srgbClr val="FFFF00"/>
                </a:highlight>
              </a:rPr>
              <a:t>modular housing</a:t>
            </a:r>
            <a:r>
              <a:rPr lang="en-US" dirty="0"/>
              <a:t>, including the </a:t>
            </a:r>
            <a:r>
              <a:rPr lang="en-US" dirty="0">
                <a:highlight>
                  <a:srgbClr val="FFFF00"/>
                </a:highlight>
              </a:rPr>
              <a:t>method for inspecting </a:t>
            </a:r>
            <a:r>
              <a:rPr lang="en-US" dirty="0"/>
              <a:t>the structures to ensure compliance with the Reports. PUBLIC LAW 100-242—FEB. 5, 1988 101 STAT. 1951 selected code or set of codes. Such codes may be national model codes and shall provide for periodic upgrading through recognized model code development procedures and the development of modular housing standards for </a:t>
            </a:r>
            <a:r>
              <a:rPr lang="en-US" dirty="0">
                <a:highlight>
                  <a:srgbClr val="FFFF00"/>
                </a:highlight>
              </a:rPr>
              <a:t>construction, design, and performance that ensure quality, durability, and safety and are in accordance with life-cycle cost-effective energy conservation standards </a:t>
            </a:r>
            <a:r>
              <a:rPr lang="en-US" dirty="0"/>
              <a:t>established by the Secretary of Housing and Urban Development and designed to </a:t>
            </a:r>
            <a:r>
              <a:rPr lang="en-US" dirty="0">
                <a:highlight>
                  <a:srgbClr val="FFFF00"/>
                </a:highlight>
              </a:rPr>
              <a:t>ensure the lowest total construction and operating costs over the estimated life of such housing</a:t>
            </a:r>
            <a:r>
              <a:rPr lang="en-US" dirty="0"/>
              <a:t>. (b) DEFINITION.—For purposes of this section, the term "</a:t>
            </a:r>
            <a:r>
              <a:rPr lang="en-US" dirty="0">
                <a:highlight>
                  <a:srgbClr val="FFFF00"/>
                </a:highlight>
              </a:rPr>
              <a:t>modular housing" means factory-built single-family and multifamily housing (including closed wall panelized housing)</a:t>
            </a:r>
            <a:r>
              <a:rPr lang="en-US" dirty="0"/>
              <a:t> not subject to the requirements of the National Manufactured Housing Construction and Safety Standards Act of 1974</a:t>
            </a:r>
          </a:p>
        </p:txBody>
      </p:sp>
    </p:spTree>
    <p:extLst>
      <p:ext uri="{BB962C8B-B14F-4D97-AF65-F5344CB8AC3E}">
        <p14:creationId xmlns:p14="http://schemas.microsoft.com/office/powerpoint/2010/main" val="4006910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t>
            </a:r>
            <a:r>
              <a:rPr lang="en-US" b="1" dirty="0"/>
              <a:t>Interstate Industrialized Buildings Commission (IIBC)</a:t>
            </a: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9/16/19</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11</a:t>
            </a:fld>
            <a:endParaRPr lang="en-US" dirty="0">
              <a:solidFill>
                <a:srgbClr val="000000"/>
              </a:solidFill>
            </a:endParaRPr>
          </a:p>
        </p:txBody>
      </p:sp>
      <p:sp>
        <p:nvSpPr>
          <p:cNvPr id="7" name="Content Placeholder 6">
            <a:extLst>
              <a:ext uri="{FF2B5EF4-FFF2-40B4-BE49-F238E27FC236}">
                <a16:creationId xmlns:a16="http://schemas.microsoft.com/office/drawing/2014/main" id="{BDFBB0D0-17C7-46E7-92C3-80C46F58F75E}"/>
              </a:ext>
            </a:extLst>
          </p:cNvPr>
          <p:cNvSpPr>
            <a:spLocks noGrp="1"/>
          </p:cNvSpPr>
          <p:nvPr>
            <p:ph idx="1"/>
          </p:nvPr>
        </p:nvSpPr>
        <p:spPr/>
        <p:txBody>
          <a:bodyPr>
            <a:normAutofit fontScale="92500" lnSpcReduction="10000"/>
          </a:bodyPr>
          <a:lstStyle/>
          <a:p>
            <a:pPr marL="0" indent="0">
              <a:buNone/>
            </a:pPr>
            <a:r>
              <a:rPr lang="en-US" dirty="0"/>
              <a:t>The purpose of the compact is to promote and assure reciprocal recognition of states’ industrialized buildings programs through effective implementation of </a:t>
            </a:r>
            <a:r>
              <a:rPr lang="en-US" dirty="0">
                <a:highlight>
                  <a:srgbClr val="FFFF00"/>
                </a:highlight>
              </a:rPr>
              <a:t>uniform rules and regulations</a:t>
            </a:r>
            <a:r>
              <a:rPr lang="en-US" dirty="0"/>
              <a:t>. It </a:t>
            </a:r>
            <a:r>
              <a:rPr lang="en-US" dirty="0">
                <a:highlight>
                  <a:srgbClr val="FFFF00"/>
                </a:highlight>
              </a:rPr>
              <a:t>streamlines </a:t>
            </a:r>
            <a:r>
              <a:rPr lang="en-US" dirty="0"/>
              <a:t>regulations that govern industrialized (modular) buildings — from the design and manufacture to delivery and installation — and </a:t>
            </a:r>
            <a:r>
              <a:rPr lang="en-US" dirty="0">
                <a:highlight>
                  <a:srgbClr val="FFFF00"/>
                </a:highlight>
              </a:rPr>
              <a:t>eliminates overlapping </a:t>
            </a:r>
            <a:r>
              <a:rPr lang="en-US" dirty="0"/>
              <a:t>and costly reviews and inspections by multiple jurisdictions. The coordinating compact enables member states to </a:t>
            </a:r>
            <a:r>
              <a:rPr lang="en-US" dirty="0">
                <a:highlight>
                  <a:srgbClr val="FFFF00"/>
                </a:highlight>
              </a:rPr>
              <a:t>improve efficiency and reduce costs </a:t>
            </a:r>
            <a:r>
              <a:rPr lang="en-US" dirty="0"/>
              <a:t>by consolidating similar services as they continue to operate, staff and enforce their industrialized (modular) buildings programs. Improved compliance through uniform rules, regulations and procedures; better enforcement through sharing of information and findings; and </a:t>
            </a:r>
            <a:r>
              <a:rPr lang="en-US" dirty="0">
                <a:highlight>
                  <a:srgbClr val="FFFF00"/>
                </a:highlight>
              </a:rPr>
              <a:t>reduced costs through elimination of redundant reviews and inspections </a:t>
            </a:r>
            <a:r>
              <a:rPr lang="en-US" dirty="0"/>
              <a:t>are just some of the compact’s benefits.</a:t>
            </a:r>
            <a:endParaRPr lang="en-US" b="1" dirty="0"/>
          </a:p>
        </p:txBody>
      </p:sp>
    </p:spTree>
    <p:extLst>
      <p:ext uri="{BB962C8B-B14F-4D97-AF65-F5344CB8AC3E}">
        <p14:creationId xmlns:p14="http://schemas.microsoft.com/office/powerpoint/2010/main" val="170949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b="1" dirty="0"/>
              <a:t>Industrialized Modular</a:t>
            </a:r>
            <a:br>
              <a:rPr lang="en-US" sz="3600" b="1" dirty="0"/>
            </a:br>
            <a:r>
              <a:rPr lang="en-US" sz="3600" b="1" dirty="0"/>
              <a:t>Building</a:t>
            </a:r>
          </a:p>
        </p:txBody>
      </p:sp>
      <p:sp>
        <p:nvSpPr>
          <p:cNvPr id="2" name="Content Placeholder 1"/>
          <p:cNvSpPr>
            <a:spLocks noGrp="1"/>
          </p:cNvSpPr>
          <p:nvPr>
            <p:ph idx="1"/>
          </p:nvPr>
        </p:nvSpPr>
        <p:spPr/>
        <p:txBody>
          <a:bodyPr>
            <a:noAutofit/>
          </a:bodyPr>
          <a:lstStyle/>
          <a:p>
            <a:pPr marL="0" indent="0">
              <a:buNone/>
            </a:pPr>
            <a:r>
              <a:rPr lang="en-US" b="1" dirty="0"/>
              <a:t>“Industrialized/Modular Building” </a:t>
            </a:r>
            <a:r>
              <a:rPr lang="en-US" dirty="0"/>
              <a:t>means any building of </a:t>
            </a:r>
            <a:r>
              <a:rPr lang="en-US" i="1" dirty="0"/>
              <a:t>closed construction</a:t>
            </a:r>
            <a:r>
              <a:rPr lang="en-US" dirty="0"/>
              <a:t>; i.e., constructed in such a manner that concealed parts or processes of manufacture cannot be inspected at the site, without disassembly, damage, or destruction, and which is made or assembled in manufacturing facilities, off the building site, for </a:t>
            </a:r>
            <a:r>
              <a:rPr lang="en-US" i="1" dirty="0"/>
              <a:t>installation</a:t>
            </a:r>
            <a:r>
              <a:rPr lang="en-US" dirty="0"/>
              <a:t>, or assembly and </a:t>
            </a:r>
            <a:r>
              <a:rPr lang="en-US" i="1" dirty="0"/>
              <a:t>installation</a:t>
            </a:r>
            <a:r>
              <a:rPr lang="en-US" dirty="0"/>
              <a:t>, on the building site. "Industrialized/modular building“ includes, but is not limited to, modular housing which is factory-built single- family and multi-family housing (including closed wall panelized housing) and other modular, nonresidential buildings. </a:t>
            </a:r>
            <a:r>
              <a:rPr lang="en-US" dirty="0">
                <a:highlight>
                  <a:srgbClr val="FFFF00"/>
                </a:highlight>
              </a:rPr>
              <a:t>"</a:t>
            </a:r>
            <a:r>
              <a:rPr lang="en-US" i="1" dirty="0">
                <a:highlight>
                  <a:srgbClr val="FFFF00"/>
                </a:highlight>
              </a:rPr>
              <a:t>Industrialized/modular building</a:t>
            </a:r>
            <a:r>
              <a:rPr lang="en-US" dirty="0">
                <a:highlight>
                  <a:srgbClr val="FFFF00"/>
                </a:highlight>
              </a:rPr>
              <a:t>" does not include any structure subject to the requirements of the National Manufactured Home Construction and Safety Standards Act of 1974.</a:t>
            </a:r>
            <a:endParaRPr lang="en-US" sz="2000" dirty="0">
              <a:highlight>
                <a:srgbClr val="FFFF00"/>
              </a:highlight>
            </a:endParaRPr>
          </a:p>
          <a:p>
            <a:pPr marL="0" indent="0">
              <a:buNone/>
            </a:pPr>
            <a:endParaRPr lang="en-US" altLang="en-US" sz="2000" dirty="0"/>
          </a:p>
        </p:txBody>
      </p:sp>
    </p:spTree>
    <p:extLst>
      <p:ext uri="{BB962C8B-B14F-4D97-AF65-F5344CB8AC3E}">
        <p14:creationId xmlns:p14="http://schemas.microsoft.com/office/powerpoint/2010/main" val="81748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b="1" dirty="0"/>
              <a:t>Industrialized Modular</a:t>
            </a:r>
            <a:br>
              <a:rPr lang="en-US" sz="3600" b="1" dirty="0"/>
            </a:br>
            <a:r>
              <a:rPr lang="en-US" sz="3600" b="1" dirty="0"/>
              <a:t>Building</a:t>
            </a:r>
          </a:p>
        </p:txBody>
      </p:sp>
      <p:pic>
        <p:nvPicPr>
          <p:cNvPr id="5" name="Content Placeholder 4">
            <a:extLst>
              <a:ext uri="{FF2B5EF4-FFF2-40B4-BE49-F238E27FC236}">
                <a16:creationId xmlns:a16="http://schemas.microsoft.com/office/drawing/2014/main" id="{F7D4B5F1-B5CD-498D-B8FF-4E0EC24C2326}"/>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074622" y="1752600"/>
            <a:ext cx="6994756" cy="4666814"/>
          </a:xfrm>
        </p:spPr>
      </p:pic>
    </p:spTree>
    <p:extLst>
      <p:ext uri="{BB962C8B-B14F-4D97-AF65-F5344CB8AC3E}">
        <p14:creationId xmlns:p14="http://schemas.microsoft.com/office/powerpoint/2010/main" val="1251005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b="1" dirty="0"/>
              <a:t>Industrialized Modular</a:t>
            </a:r>
            <a:br>
              <a:rPr lang="en-US" sz="3600" b="1" dirty="0"/>
            </a:br>
            <a:r>
              <a:rPr lang="en-US" sz="3600" b="1" dirty="0"/>
              <a:t>Building</a:t>
            </a:r>
          </a:p>
        </p:txBody>
      </p:sp>
      <p:sp>
        <p:nvSpPr>
          <p:cNvPr id="2" name="Content Placeholder 1"/>
          <p:cNvSpPr>
            <a:spLocks noGrp="1"/>
          </p:cNvSpPr>
          <p:nvPr>
            <p:ph idx="1"/>
          </p:nvPr>
        </p:nvSpPr>
        <p:spPr/>
        <p:txBody>
          <a:bodyPr>
            <a:noAutofit/>
          </a:bodyPr>
          <a:lstStyle/>
          <a:p>
            <a:pPr marL="0" indent="0">
              <a:buNone/>
            </a:pPr>
            <a:r>
              <a:rPr lang="en-US" sz="2000" b="1" dirty="0"/>
              <a:t>CLOSED PANEL CONSTRUCTION </a:t>
            </a:r>
          </a:p>
          <a:p>
            <a:r>
              <a:rPr lang="en-US" sz="2000" dirty="0"/>
              <a:t>"Closed construction"  </a:t>
            </a:r>
            <a:r>
              <a:rPr lang="en-US" dirty="0"/>
              <a:t>means any building, </a:t>
            </a:r>
            <a:r>
              <a:rPr lang="en-US" i="1" dirty="0"/>
              <a:t>building component</a:t>
            </a:r>
            <a:r>
              <a:rPr lang="en-US" dirty="0"/>
              <a:t>, assembly, or system manufactured in such a manner that concealed parts or processes of manufacture cannot be inspected at the building site without disassembly, damage, or destruction. </a:t>
            </a:r>
            <a:endParaRPr lang="en-US" sz="2000" dirty="0"/>
          </a:p>
          <a:p>
            <a:pPr marL="0" indent="0">
              <a:buNone/>
            </a:pPr>
            <a:endParaRPr lang="en-US" sz="2000" dirty="0"/>
          </a:p>
          <a:p>
            <a:pPr marL="0" indent="0">
              <a:buNone/>
            </a:pPr>
            <a:endParaRPr lang="en-US" altLang="en-US" sz="2000" dirty="0"/>
          </a:p>
        </p:txBody>
      </p:sp>
      <p:sp>
        <p:nvSpPr>
          <p:cNvPr id="3" name="Content Placeholder 2"/>
          <p:cNvSpPr>
            <a:spLocks noGrp="1"/>
          </p:cNvSpPr>
          <p:nvPr>
            <p:ph sz="half" idx="4294967295"/>
          </p:nvPr>
        </p:nvSpPr>
        <p:spPr>
          <a:xfrm>
            <a:off x="5181600" y="1600200"/>
            <a:ext cx="3962400" cy="4495800"/>
          </a:xfrm>
        </p:spPr>
        <p:txBody>
          <a:bodyPr>
            <a:noAutofit/>
          </a:bodyPr>
          <a:lstStyle/>
          <a:p>
            <a:pPr marL="0" indent="0">
              <a:buNone/>
            </a:pPr>
            <a:endParaRPr lang="en-US" sz="4000" dirty="0"/>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3896143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t>Industrialized Modular</a:t>
            </a:r>
            <a:br>
              <a:rPr lang="en-US" b="1" dirty="0"/>
            </a:br>
            <a:r>
              <a:rPr lang="en-US" b="1" dirty="0"/>
              <a:t>Building</a:t>
            </a:r>
          </a:p>
        </p:txBody>
      </p:sp>
      <p:sp>
        <p:nvSpPr>
          <p:cNvPr id="2" name="Content Placeholder 1"/>
          <p:cNvSpPr>
            <a:spLocks noGrp="1"/>
          </p:cNvSpPr>
          <p:nvPr>
            <p:ph idx="1"/>
          </p:nvPr>
        </p:nvSpPr>
        <p:spPr/>
        <p:txBody>
          <a:bodyPr>
            <a:noAutofit/>
          </a:bodyPr>
          <a:lstStyle/>
          <a:p>
            <a:pPr marL="0" indent="0">
              <a:buNone/>
            </a:pPr>
            <a:endParaRPr lang="en-US" sz="2000" dirty="0"/>
          </a:p>
          <a:p>
            <a:pPr marL="0" indent="0">
              <a:buNone/>
            </a:pPr>
            <a:endParaRPr lang="en-US" altLang="en-US" sz="2000" dirty="0"/>
          </a:p>
        </p:txBody>
      </p:sp>
      <p:sp>
        <p:nvSpPr>
          <p:cNvPr id="3" name="Content Placeholder 2"/>
          <p:cNvSpPr>
            <a:spLocks noGrp="1"/>
          </p:cNvSpPr>
          <p:nvPr>
            <p:ph sz="half" idx="4294967295"/>
          </p:nvPr>
        </p:nvSpPr>
        <p:spPr>
          <a:xfrm>
            <a:off x="5257800" y="1593850"/>
            <a:ext cx="3886200" cy="4583113"/>
          </a:xfrm>
        </p:spPr>
        <p:txBody>
          <a:bodyPr>
            <a:noAutofit/>
          </a:bodyPr>
          <a:lstStyle/>
          <a:p>
            <a:pPr marL="0" indent="0">
              <a:buNone/>
            </a:pPr>
            <a:endParaRPr lang="en-US" sz="4000" dirty="0"/>
          </a:p>
          <a:p>
            <a:pPr marL="0" indent="0">
              <a:buNone/>
            </a:pPr>
            <a:endParaRPr lang="en-US" sz="4000" dirty="0"/>
          </a:p>
          <a:p>
            <a:pPr marL="0" indent="0">
              <a:buNone/>
            </a:pPr>
            <a:endParaRPr lang="en-US" sz="4000" dirty="0"/>
          </a:p>
        </p:txBody>
      </p:sp>
      <p:pic>
        <p:nvPicPr>
          <p:cNvPr id="8" name="Picture 7">
            <a:extLst>
              <a:ext uri="{FF2B5EF4-FFF2-40B4-BE49-F238E27FC236}">
                <a16:creationId xmlns:a16="http://schemas.microsoft.com/office/drawing/2014/main" id="{596BF7BB-41A1-4713-8E55-1ED30936992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3000" y="1447800"/>
            <a:ext cx="6858000" cy="5118651"/>
          </a:xfrm>
          <a:prstGeom prst="rect">
            <a:avLst/>
          </a:prstGeom>
        </p:spPr>
      </p:pic>
    </p:spTree>
    <p:extLst>
      <p:ext uri="{BB962C8B-B14F-4D97-AF65-F5344CB8AC3E}">
        <p14:creationId xmlns:p14="http://schemas.microsoft.com/office/powerpoint/2010/main" val="4056044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t>Industrialized Modular</a:t>
            </a:r>
            <a:br>
              <a:rPr lang="en-US" b="1" dirty="0"/>
            </a:br>
            <a:r>
              <a:rPr lang="en-US" b="1" dirty="0"/>
              <a:t>Building</a:t>
            </a:r>
          </a:p>
        </p:txBody>
      </p:sp>
      <p:sp>
        <p:nvSpPr>
          <p:cNvPr id="2" name="Content Placeholder 1"/>
          <p:cNvSpPr>
            <a:spLocks noGrp="1"/>
          </p:cNvSpPr>
          <p:nvPr>
            <p:ph idx="1"/>
          </p:nvPr>
        </p:nvSpPr>
        <p:spPr/>
        <p:txBody>
          <a:bodyPr>
            <a:noAutofit/>
          </a:bodyPr>
          <a:lstStyle/>
          <a:p>
            <a:pPr marL="0" indent="0">
              <a:buNone/>
            </a:pPr>
            <a:endParaRPr lang="en-US" sz="2000" dirty="0"/>
          </a:p>
          <a:p>
            <a:pPr marL="0" indent="0">
              <a:buNone/>
            </a:pPr>
            <a:endParaRPr lang="en-US" altLang="en-US" sz="2000" dirty="0"/>
          </a:p>
        </p:txBody>
      </p:sp>
      <p:sp>
        <p:nvSpPr>
          <p:cNvPr id="3" name="Content Placeholder 2"/>
          <p:cNvSpPr>
            <a:spLocks noGrp="1"/>
          </p:cNvSpPr>
          <p:nvPr>
            <p:ph sz="half" idx="4294967295"/>
          </p:nvPr>
        </p:nvSpPr>
        <p:spPr>
          <a:xfrm>
            <a:off x="5257800" y="1593850"/>
            <a:ext cx="3886200" cy="4583113"/>
          </a:xfrm>
        </p:spPr>
        <p:txBody>
          <a:bodyPr>
            <a:noAutofit/>
          </a:bodyPr>
          <a:lstStyle/>
          <a:p>
            <a:pPr marL="0" indent="0">
              <a:buNone/>
            </a:pPr>
            <a:endParaRPr lang="en-US" sz="4000" dirty="0"/>
          </a:p>
          <a:p>
            <a:pPr marL="0" indent="0">
              <a:buNone/>
            </a:pPr>
            <a:endParaRPr lang="en-US" sz="4000" dirty="0"/>
          </a:p>
          <a:p>
            <a:pPr marL="0" indent="0">
              <a:buNone/>
            </a:pPr>
            <a:endParaRPr lang="en-US" sz="4000" dirty="0"/>
          </a:p>
        </p:txBody>
      </p:sp>
      <p:pic>
        <p:nvPicPr>
          <p:cNvPr id="6" name="Picture 5">
            <a:extLst>
              <a:ext uri="{FF2B5EF4-FFF2-40B4-BE49-F238E27FC236}">
                <a16:creationId xmlns:a16="http://schemas.microsoft.com/office/drawing/2014/main" id="{FF25F98D-F2CB-4E9D-9F0A-D89CD8E1EE7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2943" y="1709737"/>
            <a:ext cx="7832407" cy="4351337"/>
          </a:xfrm>
          <a:prstGeom prst="rect">
            <a:avLst/>
          </a:prstGeom>
        </p:spPr>
      </p:pic>
    </p:spTree>
    <p:extLst>
      <p:ext uri="{BB962C8B-B14F-4D97-AF65-F5344CB8AC3E}">
        <p14:creationId xmlns:p14="http://schemas.microsoft.com/office/powerpoint/2010/main" val="1076347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t>Industrialized Modular</a:t>
            </a:r>
            <a:br>
              <a:rPr lang="en-US" b="1" dirty="0"/>
            </a:br>
            <a:r>
              <a:rPr lang="en-US" b="1" dirty="0"/>
              <a:t>Building</a:t>
            </a:r>
          </a:p>
        </p:txBody>
      </p:sp>
      <p:sp>
        <p:nvSpPr>
          <p:cNvPr id="2" name="Content Placeholder 1"/>
          <p:cNvSpPr>
            <a:spLocks noGrp="1"/>
          </p:cNvSpPr>
          <p:nvPr>
            <p:ph sz="half" idx="1"/>
          </p:nvPr>
        </p:nvSpPr>
        <p:spPr/>
        <p:txBody>
          <a:bodyPr>
            <a:noAutofit/>
          </a:bodyPr>
          <a:lstStyle/>
          <a:p>
            <a:pPr marL="0" indent="0">
              <a:buNone/>
            </a:pPr>
            <a:r>
              <a:rPr lang="en-US" sz="2000" b="1" dirty="0"/>
              <a:t>Which codes do Modular buildings have to comply with?</a:t>
            </a:r>
          </a:p>
          <a:p>
            <a:r>
              <a:rPr lang="en-US" sz="2000" dirty="0"/>
              <a:t>Industrialized buildings must comply with the adopted codes of the state in which they will be sited.</a:t>
            </a:r>
          </a:p>
          <a:p>
            <a:pPr marL="0" indent="0">
              <a:buNone/>
            </a:pPr>
            <a:r>
              <a:rPr lang="en-US" sz="2000" b="1" dirty="0"/>
              <a:t>Who inspects and labels Modular Buildings and Panels? </a:t>
            </a:r>
          </a:p>
          <a:p>
            <a:r>
              <a:rPr lang="en-US" altLang="en-US" sz="2000" dirty="0"/>
              <a:t>A manufacturer must contract with a private or public designated agency to participate in the program</a:t>
            </a:r>
          </a:p>
        </p:txBody>
      </p:sp>
      <p:pic>
        <p:nvPicPr>
          <p:cNvPr id="9" name="Content Placeholder 8">
            <a:extLst>
              <a:ext uri="{FF2B5EF4-FFF2-40B4-BE49-F238E27FC236}">
                <a16:creationId xmlns:a16="http://schemas.microsoft.com/office/drawing/2014/main" id="{67A9769D-DCE2-41FE-A60F-99E6B46137F3}"/>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562475" y="2209800"/>
            <a:ext cx="4280959" cy="3210719"/>
          </a:xfrm>
        </p:spPr>
      </p:pic>
    </p:spTree>
    <p:extLst>
      <p:ext uri="{BB962C8B-B14F-4D97-AF65-F5344CB8AC3E}">
        <p14:creationId xmlns:p14="http://schemas.microsoft.com/office/powerpoint/2010/main" val="3836454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9993"/>
            <a:ext cx="9144000" cy="1216025"/>
          </a:xfrm>
        </p:spPr>
        <p:txBody>
          <a:bodyPr/>
          <a:lstStyle/>
          <a:p>
            <a:pPr algn="ctr"/>
            <a:r>
              <a:rPr lang="en-US" b="1" dirty="0"/>
              <a:t>Industrialized Modular</a:t>
            </a:r>
            <a:br>
              <a:rPr lang="en-US" b="1" dirty="0"/>
            </a:br>
            <a:r>
              <a:rPr lang="en-US" b="1" dirty="0"/>
              <a:t>Buildings</a:t>
            </a:r>
          </a:p>
        </p:txBody>
      </p:sp>
      <p:pic>
        <p:nvPicPr>
          <p:cNvPr id="5" name="Content Placeholder 4" descr="IBC Label"/>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tretch>
            <a:fillRect/>
          </a:stretch>
        </p:blipFill>
        <p:spPr>
          <a:xfrm>
            <a:off x="152400" y="1409075"/>
            <a:ext cx="4800600" cy="3557456"/>
          </a:xfrm>
          <a:noFill/>
        </p:spPr>
      </p:pic>
      <p:sp>
        <p:nvSpPr>
          <p:cNvPr id="3" name="Content Placeholder 2"/>
          <p:cNvSpPr>
            <a:spLocks noGrp="1"/>
          </p:cNvSpPr>
          <p:nvPr>
            <p:ph sz="half" idx="4294967295"/>
          </p:nvPr>
        </p:nvSpPr>
        <p:spPr>
          <a:xfrm>
            <a:off x="4983192" y="1325274"/>
            <a:ext cx="4038600" cy="5448925"/>
          </a:xfrm>
        </p:spPr>
        <p:txBody>
          <a:bodyPr>
            <a:noAutofit/>
          </a:bodyPr>
          <a:lstStyle/>
          <a:p>
            <a:pPr marL="0" indent="0">
              <a:buNone/>
            </a:pPr>
            <a:r>
              <a:rPr lang="en-US" sz="2400" dirty="0"/>
              <a:t>Minnesota is the exclusive agency for manufacturers located in the state of Minnesota. </a:t>
            </a:r>
          </a:p>
          <a:p>
            <a:pPr marL="0" indent="0">
              <a:buNone/>
            </a:pPr>
            <a:endParaRPr lang="en-US" sz="2400" dirty="0"/>
          </a:p>
        </p:txBody>
      </p:sp>
      <p:sp>
        <p:nvSpPr>
          <p:cNvPr id="6" name="TextBox 5"/>
          <p:cNvSpPr txBox="1"/>
          <p:nvPr/>
        </p:nvSpPr>
        <p:spPr>
          <a:xfrm>
            <a:off x="304800" y="5360701"/>
            <a:ext cx="4525918" cy="830997"/>
          </a:xfrm>
          <a:prstGeom prst="rect">
            <a:avLst/>
          </a:prstGeom>
          <a:noFill/>
        </p:spPr>
        <p:txBody>
          <a:bodyPr wrap="square" rtlCol="0">
            <a:spAutoFit/>
          </a:bodyPr>
          <a:lstStyle/>
          <a:p>
            <a:r>
              <a:rPr lang="en-US" sz="2400" dirty="0"/>
              <a:t>First two digits designate the 3</a:t>
            </a:r>
            <a:r>
              <a:rPr lang="en-US" sz="2400" baseline="30000" dirty="0"/>
              <a:t>rd</a:t>
            </a:r>
            <a:r>
              <a:rPr lang="en-US" sz="2400" dirty="0"/>
              <a:t> party approval agency</a:t>
            </a:r>
          </a:p>
        </p:txBody>
      </p:sp>
      <p:cxnSp>
        <p:nvCxnSpPr>
          <p:cNvPr id="10" name="Straight Arrow Connector 9"/>
          <p:cNvCxnSpPr/>
          <p:nvPr/>
        </p:nvCxnSpPr>
        <p:spPr>
          <a:xfrm flipH="1" flipV="1">
            <a:off x="3200400" y="4049737"/>
            <a:ext cx="842400" cy="140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E851AB4-9F3A-45DB-9952-D5EAAB1F0738}"/>
              </a:ext>
            </a:extLst>
          </p:cNvPr>
          <p:cNvPicPr>
            <a:picLocks noChangeAspect="1"/>
          </p:cNvPicPr>
          <p:nvPr/>
        </p:nvPicPr>
        <p:blipFill>
          <a:blip r:embed="rId4"/>
          <a:stretch>
            <a:fillRect/>
          </a:stretch>
        </p:blipFill>
        <p:spPr>
          <a:xfrm>
            <a:off x="4906955" y="2895600"/>
            <a:ext cx="4038600" cy="3642507"/>
          </a:xfrm>
          <a:prstGeom prst="rect">
            <a:avLst/>
          </a:prstGeom>
        </p:spPr>
      </p:pic>
    </p:spTree>
    <p:extLst>
      <p:ext uri="{BB962C8B-B14F-4D97-AF65-F5344CB8AC3E}">
        <p14:creationId xmlns:p14="http://schemas.microsoft.com/office/powerpoint/2010/main" val="1094891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t>Industrialized Modular</a:t>
            </a:r>
            <a:br>
              <a:rPr lang="en-US" b="1" dirty="0"/>
            </a:br>
            <a:r>
              <a:rPr lang="en-US" b="1" dirty="0"/>
              <a:t>Building</a:t>
            </a:r>
          </a:p>
        </p:txBody>
      </p:sp>
      <p:sp>
        <p:nvSpPr>
          <p:cNvPr id="2" name="Content Placeholder 1"/>
          <p:cNvSpPr>
            <a:spLocks noGrp="1"/>
          </p:cNvSpPr>
          <p:nvPr>
            <p:ph sz="half" idx="1"/>
          </p:nvPr>
        </p:nvSpPr>
        <p:spPr>
          <a:xfrm>
            <a:off x="628650" y="1594625"/>
            <a:ext cx="3790950" cy="4501375"/>
          </a:xfrm>
        </p:spPr>
        <p:txBody>
          <a:bodyPr>
            <a:noAutofit/>
          </a:bodyPr>
          <a:lstStyle/>
          <a:p>
            <a:pPr marL="0" indent="0">
              <a:buNone/>
            </a:pPr>
            <a:r>
              <a:rPr lang="en-US" sz="2000" b="1" dirty="0"/>
              <a:t>How do I get my manufacturer facility approved?</a:t>
            </a:r>
          </a:p>
          <a:p>
            <a:r>
              <a:rPr lang="en-US" sz="2000" dirty="0"/>
              <a:t>Submit an application and the required Compliance Assurance documents to the State</a:t>
            </a:r>
          </a:p>
          <a:p>
            <a:pPr marL="0" indent="0">
              <a:buNone/>
            </a:pPr>
            <a:r>
              <a:rPr lang="en-US" sz="2000" b="1" dirty="0"/>
              <a:t>What Are Compliance Assurance Documents? </a:t>
            </a:r>
          </a:p>
          <a:p>
            <a:r>
              <a:rPr lang="en-US" sz="2000" dirty="0"/>
              <a:t>Building System Documents</a:t>
            </a:r>
          </a:p>
          <a:p>
            <a:r>
              <a:rPr lang="en-US" sz="2000" dirty="0"/>
              <a:t> Compliance Assurance Manual </a:t>
            </a:r>
          </a:p>
          <a:p>
            <a:r>
              <a:rPr lang="en-US" sz="2000" dirty="0"/>
              <a:t>On-site Installation instructions. </a:t>
            </a:r>
          </a:p>
          <a:p>
            <a:endParaRPr lang="en-US" b="1" dirty="0"/>
          </a:p>
        </p:txBody>
      </p:sp>
      <p:pic>
        <p:nvPicPr>
          <p:cNvPr id="10" name="Content Placeholder 9">
            <a:extLst>
              <a:ext uri="{FF2B5EF4-FFF2-40B4-BE49-F238E27FC236}">
                <a16:creationId xmlns:a16="http://schemas.microsoft.com/office/drawing/2014/main" id="{4418BEF5-2DF5-4F45-A3F0-D6A6713D105F}"/>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419600" y="2242334"/>
            <a:ext cx="4382559" cy="3286919"/>
          </a:xfrm>
        </p:spPr>
      </p:pic>
    </p:spTree>
    <p:extLst>
      <p:ext uri="{BB962C8B-B14F-4D97-AF65-F5344CB8AC3E}">
        <p14:creationId xmlns:p14="http://schemas.microsoft.com/office/powerpoint/2010/main" val="4136816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What’s the difference? </a:t>
            </a:r>
          </a:p>
        </p:txBody>
      </p:sp>
      <p:sp>
        <p:nvSpPr>
          <p:cNvPr id="3" name="Content Placeholder 2"/>
          <p:cNvSpPr>
            <a:spLocks noGrp="1"/>
          </p:cNvSpPr>
          <p:nvPr>
            <p:ph idx="1"/>
          </p:nvPr>
        </p:nvSpPr>
        <p:spPr/>
        <p:txBody>
          <a:bodyPr>
            <a:normAutofit/>
          </a:bodyPr>
          <a:lstStyle/>
          <a:p>
            <a:r>
              <a:rPr lang="en-US" sz="2400" dirty="0"/>
              <a:t>Manufactured (mobile) Homes (HUD) </a:t>
            </a:r>
          </a:p>
          <a:p>
            <a:r>
              <a:rPr lang="en-US" sz="2400" dirty="0"/>
              <a:t>Prefabricated Buildings</a:t>
            </a:r>
          </a:p>
          <a:p>
            <a:r>
              <a:rPr lang="en-US" sz="2400" dirty="0"/>
              <a:t>Interstate Industrialized Modular Buildings</a:t>
            </a:r>
          </a:p>
          <a:p>
            <a:r>
              <a:rPr lang="en-US" sz="2400" dirty="0"/>
              <a:t>Closed Panel Construction</a:t>
            </a:r>
          </a:p>
        </p:txBody>
      </p:sp>
      <p:sp>
        <p:nvSpPr>
          <p:cNvPr id="4" name="Date Placeholder 3"/>
          <p:cNvSpPr>
            <a:spLocks noGrp="1"/>
          </p:cNvSpPr>
          <p:nvPr>
            <p:ph type="dt" sz="half" idx="10"/>
          </p:nvPr>
        </p:nvSpPr>
        <p:spPr/>
        <p:txBody>
          <a:bodyPr/>
          <a:lstStyle/>
          <a:p>
            <a:fld id="{9A198C9B-0587-4A1E-9E03-E4C9FE222F08}" type="datetime1">
              <a:rPr lang="en-US" smtClean="0">
                <a:solidFill>
                  <a:srgbClr val="000000"/>
                </a:solidFill>
              </a:rPr>
              <a:pPr/>
              <a:t>9/16/19</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2</a:t>
            </a:fld>
            <a:endParaRPr lang="en-US" dirty="0">
              <a:solidFill>
                <a:srgbClr val="000000"/>
              </a:solidFill>
            </a:endParaRPr>
          </a:p>
        </p:txBody>
      </p:sp>
    </p:spTree>
    <p:extLst>
      <p:ext uri="{BB962C8B-B14F-4D97-AF65-F5344CB8AC3E}">
        <p14:creationId xmlns:p14="http://schemas.microsoft.com/office/powerpoint/2010/main" val="1389165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t>Industrialized Modular</a:t>
            </a:r>
            <a:br>
              <a:rPr lang="en-US" b="1" dirty="0"/>
            </a:br>
            <a:r>
              <a:rPr lang="en-US" b="1" dirty="0"/>
              <a:t>Building</a:t>
            </a:r>
          </a:p>
        </p:txBody>
      </p:sp>
      <p:pic>
        <p:nvPicPr>
          <p:cNvPr id="7" name="Content Placeholder 5">
            <a:extLst>
              <a:ext uri="{FF2B5EF4-FFF2-40B4-BE49-F238E27FC236}">
                <a16:creationId xmlns:a16="http://schemas.microsoft.com/office/drawing/2014/main" id="{727461DF-B428-4712-BA52-4587232C274B}"/>
              </a:ext>
            </a:extLst>
          </p:cNvPr>
          <p:cNvPicPr>
            <a:picLocks noGrp="1" noChangeAspect="1"/>
          </p:cNvPicPr>
          <p:nvPr>
            <p:ph idx="1"/>
          </p:nvPr>
        </p:nvPicPr>
        <p:blipFill>
          <a:blip r:embed="rId3"/>
          <a:stretch>
            <a:fillRect/>
          </a:stretch>
        </p:blipFill>
        <p:spPr>
          <a:xfrm>
            <a:off x="2514600" y="1600200"/>
            <a:ext cx="3663870" cy="4727575"/>
          </a:xfrm>
          <a:prstGeom prst="rect">
            <a:avLst/>
          </a:prstGeom>
        </p:spPr>
      </p:pic>
    </p:spTree>
    <p:extLst>
      <p:ext uri="{BB962C8B-B14F-4D97-AF65-F5344CB8AC3E}">
        <p14:creationId xmlns:p14="http://schemas.microsoft.com/office/powerpoint/2010/main" val="2424157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b="1" dirty="0"/>
              <a:t>Industrialized Modular</a:t>
            </a:r>
            <a:br>
              <a:rPr lang="en-US" sz="3600" b="1" dirty="0"/>
            </a:br>
            <a:r>
              <a:rPr lang="en-US" sz="3600" b="1" dirty="0"/>
              <a:t>Building</a:t>
            </a:r>
          </a:p>
        </p:txBody>
      </p:sp>
      <p:sp>
        <p:nvSpPr>
          <p:cNvPr id="2" name="Content Placeholder 1"/>
          <p:cNvSpPr>
            <a:spLocks noGrp="1"/>
          </p:cNvSpPr>
          <p:nvPr>
            <p:ph idx="1"/>
          </p:nvPr>
        </p:nvSpPr>
        <p:spPr/>
        <p:txBody>
          <a:bodyPr>
            <a:noAutofit/>
          </a:bodyPr>
          <a:lstStyle/>
          <a:p>
            <a:pPr marL="0" indent="0">
              <a:buNone/>
            </a:pPr>
            <a:r>
              <a:rPr lang="en-US" sz="2000" b="1" dirty="0"/>
              <a:t>What is a Building System?</a:t>
            </a:r>
          </a:p>
          <a:p>
            <a:pPr marL="0" indent="0">
              <a:buNone/>
            </a:pPr>
            <a:r>
              <a:rPr lang="en-US" dirty="0"/>
              <a:t>“Building System” means the method of constructing a type of industrialized/modular building or building component described by plans, specifications, and other documentation which together establish a set of limits meeting the building codes, standards, and other requirements of these regulations for that type of industrial/modular building or building component, which may include structural, electrical, mechanical, plumbing and fire protection systems and other systems affecting health and safety. </a:t>
            </a:r>
            <a:endParaRPr lang="en-US" altLang="en-US" sz="2000" dirty="0"/>
          </a:p>
        </p:txBody>
      </p:sp>
      <p:sp>
        <p:nvSpPr>
          <p:cNvPr id="3" name="Content Placeholder 2"/>
          <p:cNvSpPr>
            <a:spLocks noGrp="1"/>
          </p:cNvSpPr>
          <p:nvPr>
            <p:ph sz="half" idx="4294967295"/>
          </p:nvPr>
        </p:nvSpPr>
        <p:spPr>
          <a:xfrm>
            <a:off x="5181600" y="1600200"/>
            <a:ext cx="3962400" cy="4495800"/>
          </a:xfrm>
        </p:spPr>
        <p:txBody>
          <a:bodyPr>
            <a:noAutofit/>
          </a:bodyPr>
          <a:lstStyle/>
          <a:p>
            <a:pPr marL="0" indent="0">
              <a:buNone/>
            </a:pPr>
            <a:endParaRPr lang="en-US" sz="4000" dirty="0"/>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2514708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b="1" dirty="0"/>
              <a:t>Industrialized Modular</a:t>
            </a:r>
            <a:br>
              <a:rPr lang="en-US" sz="3600" b="1" dirty="0"/>
            </a:br>
            <a:r>
              <a:rPr lang="en-US" sz="3600" b="1" dirty="0"/>
              <a:t>Building</a:t>
            </a:r>
          </a:p>
        </p:txBody>
      </p:sp>
      <p:sp>
        <p:nvSpPr>
          <p:cNvPr id="6" name="Content Placeholder 5">
            <a:extLst>
              <a:ext uri="{FF2B5EF4-FFF2-40B4-BE49-F238E27FC236}">
                <a16:creationId xmlns:a16="http://schemas.microsoft.com/office/drawing/2014/main" id="{E8A53415-D636-431A-A8D3-A6C62A8DBF1A}"/>
              </a:ext>
            </a:extLst>
          </p:cNvPr>
          <p:cNvSpPr>
            <a:spLocks noGrp="1"/>
          </p:cNvSpPr>
          <p:nvPr>
            <p:ph idx="1"/>
          </p:nvPr>
        </p:nvSpPr>
        <p:spPr/>
        <p:txBody>
          <a:bodyPr/>
          <a:lstStyle/>
          <a:p>
            <a:pPr marL="0" indent="0">
              <a:buNone/>
            </a:pPr>
            <a:r>
              <a:rPr lang="en-US" sz="2000" b="1" dirty="0"/>
              <a:t>Compliance Assurance Program Manual </a:t>
            </a:r>
          </a:p>
          <a:p>
            <a:r>
              <a:rPr lang="en-US" sz="2000" dirty="0"/>
              <a:t>Compliance Assurance Program means the policies and procedures which assure that industrial/modular buildings and building components, including their manufacture, storage, delivery, assembly, handling, and installation conform with these Model Rules and Regulations and Uniform Administrative Procedures. </a:t>
            </a:r>
          </a:p>
        </p:txBody>
      </p:sp>
      <p:sp>
        <p:nvSpPr>
          <p:cNvPr id="3" name="Content Placeholder 2"/>
          <p:cNvSpPr>
            <a:spLocks noGrp="1"/>
          </p:cNvSpPr>
          <p:nvPr>
            <p:ph sz="half" idx="4294967295"/>
          </p:nvPr>
        </p:nvSpPr>
        <p:spPr>
          <a:xfrm>
            <a:off x="5181600" y="1600200"/>
            <a:ext cx="3962400" cy="4495800"/>
          </a:xfrm>
        </p:spPr>
        <p:txBody>
          <a:bodyPr>
            <a:noAutofit/>
          </a:bodyPr>
          <a:lstStyle/>
          <a:p>
            <a:pPr marL="0" indent="0">
              <a:buNone/>
            </a:pPr>
            <a:endParaRPr lang="en-US" sz="4000" dirty="0"/>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1374719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t>Industrialized Modular</a:t>
            </a:r>
            <a:br>
              <a:rPr lang="en-US" b="1" dirty="0"/>
            </a:br>
            <a:r>
              <a:rPr lang="en-US" b="1" dirty="0"/>
              <a:t>Building</a:t>
            </a:r>
          </a:p>
        </p:txBody>
      </p:sp>
      <p:pic>
        <p:nvPicPr>
          <p:cNvPr id="7" name="Content Placeholder 6">
            <a:extLst>
              <a:ext uri="{FF2B5EF4-FFF2-40B4-BE49-F238E27FC236}">
                <a16:creationId xmlns:a16="http://schemas.microsoft.com/office/drawing/2014/main" id="{9AC2402C-8648-4F43-BC2D-6023E5B9862C}"/>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743200" y="1521754"/>
            <a:ext cx="3733801" cy="5062394"/>
          </a:xfrm>
          <a:prstGeom prst="rect">
            <a:avLst/>
          </a:prstGeom>
        </p:spPr>
      </p:pic>
    </p:spTree>
    <p:extLst>
      <p:ext uri="{BB962C8B-B14F-4D97-AF65-F5344CB8AC3E}">
        <p14:creationId xmlns:p14="http://schemas.microsoft.com/office/powerpoint/2010/main" val="2131671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b="1" dirty="0"/>
              <a:t>Industrialized Modular</a:t>
            </a:r>
            <a:br>
              <a:rPr lang="en-US" sz="3600" b="1" dirty="0"/>
            </a:br>
            <a:r>
              <a:rPr lang="en-US" sz="3600" b="1" dirty="0"/>
              <a:t>Building</a:t>
            </a:r>
          </a:p>
        </p:txBody>
      </p:sp>
      <p:sp>
        <p:nvSpPr>
          <p:cNvPr id="5" name="Content Placeholder 4">
            <a:extLst>
              <a:ext uri="{FF2B5EF4-FFF2-40B4-BE49-F238E27FC236}">
                <a16:creationId xmlns:a16="http://schemas.microsoft.com/office/drawing/2014/main" id="{7FF7984E-861C-4952-8730-9FDF56C38525}"/>
              </a:ext>
            </a:extLst>
          </p:cNvPr>
          <p:cNvSpPr>
            <a:spLocks noGrp="1"/>
          </p:cNvSpPr>
          <p:nvPr>
            <p:ph idx="1"/>
          </p:nvPr>
        </p:nvSpPr>
        <p:spPr/>
        <p:txBody>
          <a:bodyPr/>
          <a:lstStyle/>
          <a:p>
            <a:pPr marL="0" indent="0">
              <a:buNone/>
            </a:pPr>
            <a:r>
              <a:rPr lang="en-US" sz="2000" b="1" dirty="0"/>
              <a:t>On-Site Installation Instructions </a:t>
            </a:r>
          </a:p>
          <a:p>
            <a:r>
              <a:rPr lang="en-US" sz="2000" dirty="0"/>
              <a:t>The on-site installation instructions consist of specific installation procedures provided by the manufacturer, which specify the materials and procedures required to install the building in conformance with the code standards. Specific installation procedures by the manufacture shall include connection details, structural connections, required mechanical and/or utility systems and any special conditions affecting other structural elements. Installation means the process of affixing, or assembling and affixing, industrial/modular buildings or building components on the building site. </a:t>
            </a:r>
          </a:p>
        </p:txBody>
      </p:sp>
      <p:sp>
        <p:nvSpPr>
          <p:cNvPr id="3" name="Content Placeholder 2"/>
          <p:cNvSpPr>
            <a:spLocks noGrp="1"/>
          </p:cNvSpPr>
          <p:nvPr>
            <p:ph sz="half" idx="4294967295"/>
          </p:nvPr>
        </p:nvSpPr>
        <p:spPr>
          <a:xfrm>
            <a:off x="5181600" y="1600200"/>
            <a:ext cx="3962400" cy="4495800"/>
          </a:xfrm>
        </p:spPr>
        <p:txBody>
          <a:bodyPr>
            <a:noAutofit/>
          </a:bodyPr>
          <a:lstStyle/>
          <a:p>
            <a:pPr marL="0" indent="0">
              <a:buNone/>
            </a:pPr>
            <a:endParaRPr lang="en-US" sz="4000" dirty="0"/>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3099413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dirty="0">
                <a:hlinkClick r:id="rId3">
                  <a:extLst>
                    <a:ext uri="{A12FA001-AC4F-418D-AE19-62706E023703}">
                      <ahyp:hlinkClr xmlns:ahyp="http://schemas.microsoft.com/office/drawing/2018/hyperlinkcolor" val="tx"/>
                    </a:ext>
                  </a:extLst>
                </a:hlinkClick>
              </a:rPr>
              <a:t>https://interstateibc.org/</a:t>
            </a:r>
            <a:endParaRPr lang="en-US" sz="3600" b="1" dirty="0"/>
          </a:p>
        </p:txBody>
      </p:sp>
      <p:pic>
        <p:nvPicPr>
          <p:cNvPr id="7" name="Content Placeholder 6">
            <a:extLst>
              <a:ext uri="{FF2B5EF4-FFF2-40B4-BE49-F238E27FC236}">
                <a16:creationId xmlns:a16="http://schemas.microsoft.com/office/drawing/2014/main" id="{63FBF94C-02E2-4132-A86E-37CA99E394FE}"/>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605484" y="1592062"/>
            <a:ext cx="7933031" cy="4727575"/>
          </a:xfrm>
          <a:prstGeom prst="rect">
            <a:avLst/>
          </a:prstGeom>
        </p:spPr>
      </p:pic>
      <p:sp>
        <p:nvSpPr>
          <p:cNvPr id="3" name="Content Placeholder 2"/>
          <p:cNvSpPr>
            <a:spLocks noGrp="1"/>
          </p:cNvSpPr>
          <p:nvPr>
            <p:ph sz="half" idx="4294967295"/>
          </p:nvPr>
        </p:nvSpPr>
        <p:spPr>
          <a:xfrm>
            <a:off x="5181600" y="1600200"/>
            <a:ext cx="3962400" cy="4495800"/>
          </a:xfrm>
        </p:spPr>
        <p:txBody>
          <a:bodyPr>
            <a:noAutofit/>
          </a:bodyPr>
          <a:lstStyle/>
          <a:p>
            <a:pPr marL="0" indent="0">
              <a:buNone/>
            </a:pPr>
            <a:endParaRPr lang="en-US" sz="4000" dirty="0"/>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3115032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3000" b="1" dirty="0"/>
              <a:t>https://www.dli.mn.gov/business/manufactured-structures/industrialized-and-modular-buildings</a:t>
            </a:r>
          </a:p>
        </p:txBody>
      </p:sp>
      <p:pic>
        <p:nvPicPr>
          <p:cNvPr id="7" name="Content Placeholder 6">
            <a:extLst>
              <a:ext uri="{FF2B5EF4-FFF2-40B4-BE49-F238E27FC236}">
                <a16:creationId xmlns:a16="http://schemas.microsoft.com/office/drawing/2014/main" id="{1E018D8B-3951-465F-8D78-A1AD7170DF85}"/>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018700" y="1825625"/>
            <a:ext cx="5106599" cy="4351338"/>
          </a:xfrm>
          <a:prstGeom prst="rect">
            <a:avLst/>
          </a:prstGeom>
        </p:spPr>
      </p:pic>
      <p:sp>
        <p:nvSpPr>
          <p:cNvPr id="3" name="Content Placeholder 2"/>
          <p:cNvSpPr>
            <a:spLocks noGrp="1"/>
          </p:cNvSpPr>
          <p:nvPr>
            <p:ph sz="half" idx="4294967295"/>
          </p:nvPr>
        </p:nvSpPr>
        <p:spPr>
          <a:xfrm>
            <a:off x="5181600" y="1600200"/>
            <a:ext cx="3962400" cy="4495800"/>
          </a:xfrm>
        </p:spPr>
        <p:txBody>
          <a:bodyPr>
            <a:noAutofit/>
          </a:bodyPr>
          <a:lstStyle/>
          <a:p>
            <a:pPr marL="0" indent="0">
              <a:buNone/>
            </a:pPr>
            <a:endParaRPr lang="en-US" sz="4000" dirty="0"/>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286162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b="1" dirty="0"/>
              <a:t>Questions?</a:t>
            </a:r>
          </a:p>
        </p:txBody>
      </p:sp>
      <p:sp>
        <p:nvSpPr>
          <p:cNvPr id="3" name="Content Placeholder 2"/>
          <p:cNvSpPr>
            <a:spLocks noGrp="1"/>
          </p:cNvSpPr>
          <p:nvPr>
            <p:ph sz="half" idx="4294967295"/>
          </p:nvPr>
        </p:nvSpPr>
        <p:spPr>
          <a:xfrm>
            <a:off x="5181600" y="1600200"/>
            <a:ext cx="3962400" cy="4495800"/>
          </a:xfrm>
        </p:spPr>
        <p:txBody>
          <a:bodyPr>
            <a:noAutofit/>
          </a:bodyPr>
          <a:lstStyle/>
          <a:p>
            <a:pPr marL="0" indent="0">
              <a:buNone/>
            </a:pPr>
            <a:endParaRPr lang="en-US" sz="4000" dirty="0"/>
          </a:p>
          <a:p>
            <a:pPr marL="0" indent="0">
              <a:buNone/>
            </a:pPr>
            <a:endParaRPr lang="en-US" sz="4000" dirty="0"/>
          </a:p>
          <a:p>
            <a:pPr marL="0" indent="0">
              <a:buNone/>
            </a:pPr>
            <a:endParaRPr lang="en-US" sz="4000" dirty="0"/>
          </a:p>
        </p:txBody>
      </p:sp>
      <p:pic>
        <p:nvPicPr>
          <p:cNvPr id="6" name="Picture 2">
            <a:extLst>
              <a:ext uri="{FF2B5EF4-FFF2-40B4-BE49-F238E27FC236}">
                <a16:creationId xmlns:a16="http://schemas.microsoft.com/office/drawing/2014/main" id="{D3DA786E-D0FD-4EDE-9F38-DC2EB123F899}"/>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a:ext>
            </a:extLst>
          </a:blip>
          <a:srcRect/>
          <a:stretch>
            <a:fillRect/>
          </a:stretch>
        </p:blipFill>
        <p:spPr bwMode="auto">
          <a:xfrm>
            <a:off x="1025429" y="1703388"/>
            <a:ext cx="7093142" cy="4776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7367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Factory Built Structures</a:t>
            </a:r>
            <a:br>
              <a:rPr lang="en-US" sz="3600" b="1" dirty="0"/>
            </a:br>
            <a:r>
              <a:rPr lang="en-US" sz="3600" b="1" dirty="0"/>
              <a:t>MN</a:t>
            </a:r>
          </a:p>
        </p:txBody>
      </p:sp>
      <p:sp>
        <p:nvSpPr>
          <p:cNvPr id="3" name="Content Placeholder 2"/>
          <p:cNvSpPr>
            <a:spLocks noGrp="1"/>
          </p:cNvSpPr>
          <p:nvPr>
            <p:ph idx="1"/>
          </p:nvPr>
        </p:nvSpPr>
        <p:spPr/>
        <p:txBody>
          <a:bodyPr>
            <a:normAutofit/>
          </a:bodyPr>
          <a:lstStyle/>
          <a:p>
            <a:r>
              <a:rPr lang="en-US" sz="2400" dirty="0"/>
              <a:t>What are factory built structures?</a:t>
            </a:r>
          </a:p>
          <a:p>
            <a:r>
              <a:rPr lang="en-US" sz="2400" dirty="0"/>
              <a:t>What is closed panel construction?</a:t>
            </a:r>
          </a:p>
          <a:p>
            <a:r>
              <a:rPr lang="en-US" sz="2400" dirty="0"/>
              <a:t>What is closed construction?</a:t>
            </a:r>
          </a:p>
          <a:p>
            <a:r>
              <a:rPr lang="en-US" sz="2400" dirty="0"/>
              <a:t>What codes or regulations are they constructed to?</a:t>
            </a:r>
          </a:p>
          <a:p>
            <a:r>
              <a:rPr lang="en-US" sz="2400" dirty="0"/>
              <a:t>Who inspects or certifies the units as meeting codes and regulations?</a:t>
            </a:r>
          </a:p>
          <a:p>
            <a:r>
              <a:rPr lang="en-US" sz="2400" dirty="0"/>
              <a:t>How do I become a manufacturer?</a:t>
            </a:r>
          </a:p>
          <a:p>
            <a:pPr marL="0" indent="0">
              <a:buNone/>
            </a:pPr>
            <a:endParaRPr lang="en-US" sz="2400" dirty="0"/>
          </a:p>
        </p:txBody>
      </p:sp>
      <p:sp>
        <p:nvSpPr>
          <p:cNvPr id="4" name="Date Placeholder 3"/>
          <p:cNvSpPr>
            <a:spLocks noGrp="1"/>
          </p:cNvSpPr>
          <p:nvPr>
            <p:ph type="dt" sz="half" idx="10"/>
          </p:nvPr>
        </p:nvSpPr>
        <p:spPr/>
        <p:txBody>
          <a:bodyPr/>
          <a:lstStyle/>
          <a:p>
            <a:fld id="{9A198C9B-0587-4A1E-9E03-E4C9FE222F08}" type="datetime1">
              <a:rPr lang="en-US" smtClean="0">
                <a:solidFill>
                  <a:srgbClr val="000000"/>
                </a:solidFill>
              </a:rPr>
              <a:pPr/>
              <a:t>9/16/19</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3</a:t>
            </a:fld>
            <a:endParaRPr lang="en-US" dirty="0">
              <a:solidFill>
                <a:srgbClr val="000000"/>
              </a:solidFill>
            </a:endParaRPr>
          </a:p>
        </p:txBody>
      </p:sp>
    </p:spTree>
    <p:extLst>
      <p:ext uri="{BB962C8B-B14F-4D97-AF65-F5344CB8AC3E}">
        <p14:creationId xmlns:p14="http://schemas.microsoft.com/office/powerpoint/2010/main" val="4258271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t>HUD</a:t>
            </a:r>
            <a:br>
              <a:rPr lang="en-US" b="1" dirty="0"/>
            </a:br>
            <a:r>
              <a:rPr lang="en-US" b="1" dirty="0"/>
              <a:t>Manufactured Homes</a:t>
            </a:r>
          </a:p>
        </p:txBody>
      </p:sp>
      <p:sp>
        <p:nvSpPr>
          <p:cNvPr id="3" name="Content Placeholder 2"/>
          <p:cNvSpPr>
            <a:spLocks noGrp="1"/>
          </p:cNvSpPr>
          <p:nvPr>
            <p:ph sz="half" idx="4294967295"/>
          </p:nvPr>
        </p:nvSpPr>
        <p:spPr>
          <a:xfrm>
            <a:off x="4572000" y="1676400"/>
            <a:ext cx="4495800" cy="4876800"/>
          </a:xfrm>
        </p:spPr>
        <p:txBody>
          <a:bodyPr>
            <a:noAutofit/>
          </a:bodyPr>
          <a:lstStyle/>
          <a:p>
            <a:pPr marL="0" indent="0">
              <a:buNone/>
            </a:pPr>
            <a:r>
              <a:rPr lang="en-US" sz="2400" dirty="0"/>
              <a:t>Manufactured Homes used to be called “mobile homes”. In 1976 a national program under the jurisdiction of HUD was created.</a:t>
            </a:r>
          </a:p>
          <a:p>
            <a:pPr marL="0" indent="0">
              <a:buNone/>
            </a:pPr>
            <a:r>
              <a:rPr lang="en-US" sz="2400" dirty="0"/>
              <a:t>HUD Manufactured Homes are constructed to the Code of Federal Regulations: 24 (CFR) 3280 Construction and Safety Standards. The standards are preemptive and no state or locality may establish or enforce rules exceeding those construction standards.</a:t>
            </a:r>
          </a:p>
        </p:txBody>
      </p:sp>
      <p:pic>
        <p:nvPicPr>
          <p:cNvPr id="1028" name="Picture 4" descr="Image result for manufactured mobile home trailer">
            <a:extLst>
              <a:ext uri="{FF2B5EF4-FFF2-40B4-BE49-F238E27FC236}">
                <a16:creationId xmlns:a16="http://schemas.microsoft.com/office/drawing/2014/main" id="{7FCAB32C-FD7B-492A-BC1D-CC567B542DB6}"/>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304800" y="2362200"/>
            <a:ext cx="4169833" cy="312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595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t>
            </a:r>
            <a:r>
              <a:rPr lang="en-US" b="1" dirty="0"/>
              <a:t>Manufactured Home</a:t>
            </a:r>
            <a:br>
              <a:rPr lang="en-US" b="1" dirty="0"/>
            </a:br>
            <a:r>
              <a:rPr lang="en-US" b="1" dirty="0"/>
              <a:t>MN Rule 1350</a:t>
            </a:r>
          </a:p>
        </p:txBody>
      </p:sp>
      <p:sp>
        <p:nvSpPr>
          <p:cNvPr id="3" name="Content Placeholder 2"/>
          <p:cNvSpPr>
            <a:spLocks noGrp="1"/>
          </p:cNvSpPr>
          <p:nvPr>
            <p:ph idx="1"/>
          </p:nvPr>
        </p:nvSpPr>
        <p:spPr/>
        <p:txBody>
          <a:bodyPr>
            <a:normAutofit fontScale="55000" lnSpcReduction="20000"/>
          </a:bodyPr>
          <a:lstStyle/>
          <a:p>
            <a:pPr marL="0" indent="0">
              <a:buNone/>
            </a:pPr>
            <a:r>
              <a:rPr lang="en-US" sz="4600" dirty="0"/>
              <a:t>MN Statute 327.31; </a:t>
            </a:r>
            <a:r>
              <a:rPr lang="en-US" sz="4600" dirty="0" err="1"/>
              <a:t>subd</a:t>
            </a:r>
            <a:r>
              <a:rPr lang="en-US" sz="4600" dirty="0"/>
              <a:t>. 6 contains definition of:</a:t>
            </a:r>
          </a:p>
          <a:p>
            <a:r>
              <a:rPr lang="en-US" sz="4600" b="1" dirty="0"/>
              <a:t>Manufactured Home </a:t>
            </a:r>
            <a:r>
              <a:rPr lang="en-US" sz="4600" dirty="0"/>
              <a:t>– 8’ or more wide, 40’ or more length, when erected on site, is 320 or more square feet, chassis, dwelling…..</a:t>
            </a:r>
          </a:p>
          <a:p>
            <a:r>
              <a:rPr lang="en-US" sz="4600" b="1" dirty="0"/>
              <a:t>Manufactured Home Building Code – </a:t>
            </a:r>
            <a:r>
              <a:rPr lang="en-US" sz="4600" dirty="0"/>
              <a:t>(HUD) manufactured homes constructed after June 14, 1976</a:t>
            </a:r>
          </a:p>
          <a:p>
            <a:pPr marL="0" indent="0">
              <a:buNone/>
            </a:pPr>
            <a:r>
              <a:rPr lang="en-US" sz="4600" dirty="0"/>
              <a:t>A Manufactured Home is not a </a:t>
            </a:r>
            <a:r>
              <a:rPr lang="en-US" sz="4600" b="1" dirty="0"/>
              <a:t>MODULAR BUILDING</a:t>
            </a:r>
          </a:p>
          <a:p>
            <a:pPr marL="0" indent="0">
              <a:buNone/>
            </a:pPr>
            <a:endParaRPr lang="en-US" sz="4600" dirty="0"/>
          </a:p>
          <a:p>
            <a:pPr marL="0" indent="0">
              <a:buNone/>
            </a:pPr>
            <a:endParaRPr lang="en-US" dirty="0"/>
          </a:p>
          <a:p>
            <a:pPr marL="0" indent="0">
              <a:buNone/>
            </a:pPr>
            <a:r>
              <a:rPr lang="en-US" dirty="0"/>
              <a:t> </a:t>
            </a:r>
          </a:p>
          <a:p>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9/16/19</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5</a:t>
            </a:fld>
            <a:endParaRPr lang="en-US" dirty="0">
              <a:solidFill>
                <a:srgbClr val="000000"/>
              </a:solidFill>
            </a:endParaRPr>
          </a:p>
        </p:txBody>
      </p:sp>
    </p:spTree>
    <p:extLst>
      <p:ext uri="{BB962C8B-B14F-4D97-AF65-F5344CB8AC3E}">
        <p14:creationId xmlns:p14="http://schemas.microsoft.com/office/powerpoint/2010/main" val="3800816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t>HUD</a:t>
            </a:r>
            <a:br>
              <a:rPr lang="en-US" b="1" dirty="0"/>
            </a:br>
            <a:r>
              <a:rPr lang="en-US" b="1" dirty="0"/>
              <a:t>Manufactured Homes</a:t>
            </a:r>
          </a:p>
        </p:txBody>
      </p:sp>
      <p:pic>
        <p:nvPicPr>
          <p:cNvPr id="7" name="Content Placeholder 6" descr="http://www.drivealittlesavealot.com/wp-content/uploads/2013/09/NEBRASKA-HUD-SEAL.jpg"/>
          <p:cNvPicPr>
            <a:picLocks noGrp="1" noChangeAspect="1" noChangeArrowheads="1"/>
          </p:cNvPicPr>
          <p:nvPr>
            <p:ph idx="1"/>
          </p:nvPr>
        </p:nvPicPr>
        <p:blipFill>
          <a:blip r:embed="rId3">
            <a:extLst>
              <a:ext uri="{28A0092B-C50C-407E-A947-70E740481C1C}">
                <a14:useLocalDpi xmlns:a14="http://schemas.microsoft.com/office/drawing/2010/main"/>
              </a:ext>
            </a:extLst>
          </a:blip>
          <a:stretch>
            <a:fillRect/>
          </a:stretch>
        </p:blipFill>
        <p:spPr bwMode="auto">
          <a:xfrm>
            <a:off x="1371600" y="3984698"/>
            <a:ext cx="5555442" cy="238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4294967295"/>
          </p:nvPr>
        </p:nvSpPr>
        <p:spPr>
          <a:xfrm>
            <a:off x="1905000" y="1911531"/>
            <a:ext cx="3581400" cy="1752600"/>
          </a:xfrm>
        </p:spPr>
        <p:txBody>
          <a:bodyPr>
            <a:noAutofit/>
          </a:bodyPr>
          <a:lstStyle/>
          <a:p>
            <a:pPr marL="0" indent="0">
              <a:buNone/>
            </a:pPr>
            <a:r>
              <a:rPr lang="en-US" sz="2400" dirty="0"/>
              <a:t>HUD construction certification label.</a:t>
            </a:r>
          </a:p>
          <a:p>
            <a:pPr marL="0" indent="0">
              <a:buNone/>
            </a:pPr>
            <a:r>
              <a:rPr lang="en-US" sz="2400" dirty="0"/>
              <a:t>One label on each section of home.</a:t>
            </a:r>
          </a:p>
        </p:txBody>
      </p:sp>
      <p:sp>
        <p:nvSpPr>
          <p:cNvPr id="10" name="TextBox 9"/>
          <p:cNvSpPr txBox="1"/>
          <p:nvPr/>
        </p:nvSpPr>
        <p:spPr>
          <a:xfrm>
            <a:off x="6858000" y="3581399"/>
            <a:ext cx="1371600" cy="1015663"/>
          </a:xfrm>
          <a:prstGeom prst="rect">
            <a:avLst/>
          </a:prstGeom>
          <a:noFill/>
        </p:spPr>
        <p:txBody>
          <a:bodyPr wrap="square" rtlCol="0">
            <a:spAutoFit/>
          </a:bodyPr>
          <a:lstStyle/>
          <a:p>
            <a:r>
              <a:rPr lang="en-US" sz="2000" dirty="0">
                <a:solidFill>
                  <a:schemeClr val="tx2"/>
                </a:solidFill>
              </a:rPr>
              <a:t>IPIA and label number</a:t>
            </a:r>
          </a:p>
        </p:txBody>
      </p:sp>
      <p:cxnSp>
        <p:nvCxnSpPr>
          <p:cNvPr id="12" name="Straight Arrow Connector 11"/>
          <p:cNvCxnSpPr/>
          <p:nvPr/>
        </p:nvCxnSpPr>
        <p:spPr>
          <a:xfrm flipH="1">
            <a:off x="5658787" y="4089230"/>
            <a:ext cx="1219200" cy="299768"/>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3521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t>Prefabricated Buildings</a:t>
            </a:r>
            <a:br>
              <a:rPr lang="en-US" b="1" dirty="0"/>
            </a:br>
            <a:r>
              <a:rPr lang="en-US" b="1" dirty="0"/>
              <a:t>MN Rule 1360</a:t>
            </a:r>
          </a:p>
        </p:txBody>
      </p:sp>
      <p:sp>
        <p:nvSpPr>
          <p:cNvPr id="2" name="Content Placeholder 1"/>
          <p:cNvSpPr>
            <a:spLocks noGrp="1"/>
          </p:cNvSpPr>
          <p:nvPr>
            <p:ph idx="1"/>
          </p:nvPr>
        </p:nvSpPr>
        <p:spPr>
          <a:xfrm>
            <a:off x="98835" y="1642032"/>
            <a:ext cx="5372724" cy="5257800"/>
          </a:xfrm>
        </p:spPr>
        <p:txBody>
          <a:bodyPr>
            <a:noAutofit/>
          </a:bodyPr>
          <a:lstStyle/>
          <a:p>
            <a:pPr marL="0" indent="0">
              <a:buNone/>
            </a:pPr>
            <a:r>
              <a:rPr lang="en-US" sz="2200" b="1" dirty="0"/>
              <a:t>MSBC  1360.0200 Subp. 15.</a:t>
            </a:r>
          </a:p>
          <a:p>
            <a:r>
              <a:rPr lang="en-US" sz="2200" dirty="0"/>
              <a:t>"Prefabricated Building" means any building or building module intended for use as an </a:t>
            </a:r>
            <a:r>
              <a:rPr lang="en-US" sz="2200" u="sng" dirty="0"/>
              <a:t>R-3</a:t>
            </a:r>
            <a:r>
              <a:rPr lang="en-US" sz="2200" dirty="0"/>
              <a:t>, one- or two-family dwelling, or a </a:t>
            </a:r>
            <a:r>
              <a:rPr lang="en-US" sz="2200" u="sng" dirty="0"/>
              <a:t>U-1</a:t>
            </a:r>
            <a:r>
              <a:rPr lang="en-US" sz="2200" dirty="0"/>
              <a:t>, accessory building, which is of closed construction……</a:t>
            </a:r>
          </a:p>
          <a:p>
            <a:endParaRPr lang="en-US" dirty="0"/>
          </a:p>
        </p:txBody>
      </p:sp>
      <p:sp>
        <p:nvSpPr>
          <p:cNvPr id="5" name="TextBox 4"/>
          <p:cNvSpPr txBox="1"/>
          <p:nvPr/>
        </p:nvSpPr>
        <p:spPr>
          <a:xfrm>
            <a:off x="5641566" y="3657600"/>
            <a:ext cx="3362104" cy="1631216"/>
          </a:xfrm>
          <a:prstGeom prst="rect">
            <a:avLst/>
          </a:prstGeom>
          <a:noFill/>
        </p:spPr>
        <p:txBody>
          <a:bodyPr wrap="square" rtlCol="0">
            <a:spAutoFit/>
          </a:bodyPr>
          <a:lstStyle/>
          <a:p>
            <a:r>
              <a:rPr lang="en-US" sz="2000" i="1" dirty="0"/>
              <a:t>These buildings are usually constructed by high schools, technical colleges and retail lumber yards. Limited to 3 per calendar year. </a:t>
            </a:r>
          </a:p>
        </p:txBody>
      </p:sp>
      <p:pic>
        <p:nvPicPr>
          <p:cNvPr id="7" name="Content Placeholder 4" descr="stapl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90600" y="3962400"/>
            <a:ext cx="3759200" cy="281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3617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t>Prefabricated </a:t>
            </a:r>
            <a:br>
              <a:rPr lang="en-US" b="1" dirty="0"/>
            </a:br>
            <a:r>
              <a:rPr lang="en-US" b="1" dirty="0"/>
              <a:t>Buildings</a:t>
            </a:r>
          </a:p>
        </p:txBody>
      </p:sp>
      <p:pic>
        <p:nvPicPr>
          <p:cNvPr id="5" name="Content Placeholder 4" descr="~LWF0003"/>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tretch>
            <a:fillRect/>
          </a:stretch>
        </p:blipFill>
        <p:spPr>
          <a:xfrm>
            <a:off x="381000" y="2209800"/>
            <a:ext cx="4267200" cy="3545735"/>
          </a:xfrm>
          <a:noFill/>
        </p:spPr>
      </p:pic>
      <p:pic>
        <p:nvPicPr>
          <p:cNvPr id="6" name="Picture 7" descr="Prefab Data Plate"/>
          <p:cNvPicPr>
            <a:picLocks noGrp="1" noChangeAspect="1" noChangeArrowheads="1"/>
          </p:cNvPicPr>
          <p:nvPr>
            <p:ph sz="half" idx="4294967295"/>
          </p:nvPr>
        </p:nvPicPr>
        <p:blipFill>
          <a:blip r:embed="rId4" cstate="screen">
            <a:extLst>
              <a:ext uri="{28A0092B-C50C-407E-A947-70E740481C1C}">
                <a14:useLocalDpi xmlns:a14="http://schemas.microsoft.com/office/drawing/2010/main"/>
              </a:ext>
            </a:extLst>
          </a:blip>
          <a:srcRect/>
          <a:stretch>
            <a:fillRect/>
          </a:stretch>
        </p:blipFill>
        <p:spPr>
          <a:xfrm>
            <a:off x="5029200" y="1600200"/>
            <a:ext cx="3733800" cy="4981714"/>
          </a:xfrm>
          <a:ln>
            <a:solidFill>
              <a:schemeClr val="tx1"/>
            </a:solidFill>
            <a:miter lim="800000"/>
            <a:headEnd/>
            <a:tailEnd/>
          </a:ln>
        </p:spPr>
      </p:pic>
    </p:spTree>
    <p:extLst>
      <p:ext uri="{BB962C8B-B14F-4D97-AF65-F5344CB8AC3E}">
        <p14:creationId xmlns:p14="http://schemas.microsoft.com/office/powerpoint/2010/main" val="3299236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t>Industrialized Modular Buildings</a:t>
            </a:r>
            <a:br>
              <a:rPr lang="en-US" b="1" dirty="0"/>
            </a:br>
            <a:r>
              <a:rPr lang="en-US" b="1" dirty="0"/>
              <a:t>MN Rule 1361</a:t>
            </a:r>
          </a:p>
        </p:txBody>
      </p:sp>
      <p:sp>
        <p:nvSpPr>
          <p:cNvPr id="2" name="Content Placeholder 1"/>
          <p:cNvSpPr>
            <a:spLocks noGrp="1"/>
          </p:cNvSpPr>
          <p:nvPr>
            <p:ph idx="1"/>
          </p:nvPr>
        </p:nvSpPr>
        <p:spPr>
          <a:xfrm>
            <a:off x="152400" y="1503166"/>
            <a:ext cx="4648201" cy="4897634"/>
          </a:xfrm>
        </p:spPr>
        <p:txBody>
          <a:bodyPr>
            <a:noAutofit/>
          </a:bodyPr>
          <a:lstStyle/>
          <a:p>
            <a:r>
              <a:rPr lang="en-US" altLang="en-US" sz="2000" dirty="0"/>
              <a:t>Minnesota is a member of the Interstate Industrialized Building Commission.  </a:t>
            </a:r>
            <a:r>
              <a:rPr lang="en-US" altLang="en-US" sz="2000" i="1" dirty="0"/>
              <a:t>MN Statute 326B.194</a:t>
            </a:r>
          </a:p>
          <a:p>
            <a:r>
              <a:rPr lang="en-US" altLang="en-US" sz="2000" dirty="0"/>
              <a:t>Adopted Industrialized Building Commission, Model Rules and Regulations (MRR) for Industrialized/Modular Buildings.  </a:t>
            </a:r>
            <a:r>
              <a:rPr lang="en-US" altLang="en-US" sz="2000" i="1" dirty="0"/>
              <a:t>1361.0300</a:t>
            </a:r>
          </a:p>
          <a:p>
            <a:r>
              <a:rPr lang="en-US" altLang="en-US" sz="2000" dirty="0"/>
              <a:t>Regulates Buildings and Building Components of </a:t>
            </a:r>
            <a:r>
              <a:rPr lang="en-US" altLang="en-US" sz="2000" b="1" dirty="0"/>
              <a:t>closed </a:t>
            </a:r>
            <a:r>
              <a:rPr lang="en-US" altLang="en-US" sz="2000" dirty="0"/>
              <a:t>construction. </a:t>
            </a:r>
          </a:p>
          <a:p>
            <a:r>
              <a:rPr lang="en-US" altLang="en-US" sz="2000" dirty="0"/>
              <a:t>Any building type or occupancy that complies with the building codes adopted by the receiving state.</a:t>
            </a:r>
          </a:p>
          <a:p>
            <a:pPr marL="0" indent="0">
              <a:buNone/>
            </a:pPr>
            <a:endParaRPr lang="en-US" sz="2000" dirty="0"/>
          </a:p>
        </p:txBody>
      </p:sp>
      <p:sp>
        <p:nvSpPr>
          <p:cNvPr id="3" name="Content Placeholder 2"/>
          <p:cNvSpPr>
            <a:spLocks noGrp="1"/>
          </p:cNvSpPr>
          <p:nvPr>
            <p:ph sz="half" idx="4294967295"/>
          </p:nvPr>
        </p:nvSpPr>
        <p:spPr>
          <a:xfrm>
            <a:off x="8743373" y="2536813"/>
            <a:ext cx="1335064" cy="2797387"/>
          </a:xfrm>
        </p:spPr>
        <p:txBody>
          <a:bodyPr>
            <a:noAutofit/>
          </a:bodyPr>
          <a:lstStyle/>
          <a:p>
            <a:pPr marL="0" indent="0">
              <a:buNone/>
            </a:pPr>
            <a:endParaRPr lang="en-US" sz="4000" dirty="0"/>
          </a:p>
          <a:p>
            <a:pPr marL="0" indent="0">
              <a:buNone/>
            </a:pPr>
            <a:endParaRPr lang="en-US" sz="4000" dirty="0"/>
          </a:p>
        </p:txBody>
      </p:sp>
      <p:pic>
        <p:nvPicPr>
          <p:cNvPr id="2050" name="Picture 2" descr="Related image">
            <a:extLst>
              <a:ext uri="{FF2B5EF4-FFF2-40B4-BE49-F238E27FC236}">
                <a16:creationId xmlns:a16="http://schemas.microsoft.com/office/drawing/2014/main" id="{72952814-3C8A-4F8A-B54F-70F3AA4DE51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81600" y="1600200"/>
            <a:ext cx="3430058"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692641"/>
      </p:ext>
    </p:extLst>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CCLD.effective 7.1.2017 [Read-Only]" id="{7D9592CD-370A-4166-B3D3-E23F6104FFA2}" vid="{DB0C63DC-31F2-4092-920C-0B082073A2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12684</TotalTime>
  <Words>1369</Words>
  <Application>Microsoft Macintosh PowerPoint</Application>
  <PresentationFormat>On-screen Show (4:3)</PresentationFormat>
  <Paragraphs>129</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Cambria</vt:lpstr>
      <vt:lpstr>MN.IT</vt:lpstr>
      <vt:lpstr>Modular Construction</vt:lpstr>
      <vt:lpstr>What’s the difference? </vt:lpstr>
      <vt:lpstr>Factory Built Structures MN</vt:lpstr>
      <vt:lpstr>HUD Manufactured Homes</vt:lpstr>
      <vt:lpstr> Manufactured Home MN Rule 1350</vt:lpstr>
      <vt:lpstr>HUD Manufactured Homes</vt:lpstr>
      <vt:lpstr>Prefabricated Buildings MN Rule 1360</vt:lpstr>
      <vt:lpstr>Prefabricated  Buildings</vt:lpstr>
      <vt:lpstr>Industrialized Modular Buildings MN Rule 1361</vt:lpstr>
      <vt:lpstr> Housing and Community Development Act of 1987</vt:lpstr>
      <vt:lpstr> Interstate Industrialized Buildings Commission (IIBC)</vt:lpstr>
      <vt:lpstr>Industrialized Modular Building</vt:lpstr>
      <vt:lpstr>Industrialized Modular Building</vt:lpstr>
      <vt:lpstr>Industrialized Modular Building</vt:lpstr>
      <vt:lpstr>Industrialized Modular Building</vt:lpstr>
      <vt:lpstr>Industrialized Modular Building</vt:lpstr>
      <vt:lpstr>Industrialized Modular Building</vt:lpstr>
      <vt:lpstr>Industrialized Modular Buildings</vt:lpstr>
      <vt:lpstr>Industrialized Modular Building</vt:lpstr>
      <vt:lpstr>Industrialized Modular Building</vt:lpstr>
      <vt:lpstr>Industrialized Modular Building</vt:lpstr>
      <vt:lpstr>Industrialized Modular Building</vt:lpstr>
      <vt:lpstr>Industrialized Modular Building</vt:lpstr>
      <vt:lpstr>Industrialized Modular Building</vt:lpstr>
      <vt:lpstr>https://interstateibc.org/</vt:lpstr>
      <vt:lpstr>https://www.dli.mn.gov/business/manufactured-structures/industrialized-and-modular-buildings</vt:lpstr>
      <vt:lpstr>Questions?</vt:lpstr>
    </vt:vector>
  </TitlesOfParts>
  <Company>MN Department of Labor and Industry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dliadmin</dc:creator>
  <cp:lastModifiedBy>John Micevych</cp:lastModifiedBy>
  <cp:revision>868</cp:revision>
  <cp:lastPrinted>2019-09-13T16:48:07Z</cp:lastPrinted>
  <dcterms:created xsi:type="dcterms:W3CDTF">2014-08-11T15:43:28Z</dcterms:created>
  <dcterms:modified xsi:type="dcterms:W3CDTF">2019-09-16T05:14:32Z</dcterms:modified>
</cp:coreProperties>
</file>