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1266" r:id="rId2"/>
    <p:sldId id="1267" r:id="rId3"/>
    <p:sldId id="1268" r:id="rId4"/>
    <p:sldId id="1312" r:id="rId5"/>
    <p:sldId id="1270" r:id="rId6"/>
    <p:sldId id="1272" r:id="rId7"/>
    <p:sldId id="1274" r:id="rId8"/>
    <p:sldId id="1275" r:id="rId9"/>
    <p:sldId id="1315" r:id="rId10"/>
    <p:sldId id="314" r:id="rId11"/>
    <p:sldId id="1313" r:id="rId12"/>
    <p:sldId id="1289" r:id="rId13"/>
    <p:sldId id="1284" r:id="rId14"/>
    <p:sldId id="1297" r:id="rId1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521415D9-36F7-43E2-AB2F-B90AF26B5E84}">
      <p14:sectionLst xmlns:p14="http://schemas.microsoft.com/office/powerpoint/2010/main">
        <p14:section name="Default Section" id="{B23364E2-C712-2F42-89DA-B112525AA928}">
          <p14:sldIdLst/>
        </p14:section>
        <p14:section name="Main Section" id="{8E198012-B155-3447-9008-6A0A704BBAE9}">
          <p14:sldIdLst>
            <p14:sldId id="1266"/>
            <p14:sldId id="1267"/>
            <p14:sldId id="1268"/>
            <p14:sldId id="1312"/>
            <p14:sldId id="1270"/>
            <p14:sldId id="1272"/>
            <p14:sldId id="1274"/>
            <p14:sldId id="1275"/>
            <p14:sldId id="1315"/>
            <p14:sldId id="314"/>
            <p14:sldId id="1313"/>
            <p14:sldId id="1289"/>
            <p14:sldId id="1284"/>
            <p14:sldId id="129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296" userDrawn="1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stin Darlington" initials="JD" lastIdx="1" clrIdx="0"/>
  <p:cmAuthor id="2" name="Jostin Darlington" initials="JD [2]" lastIdx="1" clrIdx="1"/>
  <p:cmAuthor id="3" name="Jostin Darlington" initials="JD [3]" lastIdx="1" clrIdx="2"/>
  <p:cmAuthor id="4" name="Jostin Darlington" initials="JD [4]" lastIdx="1" clrIdx="3"/>
  <p:cmAuthor id="5" name="Jostin Darlington" initials="JD [5]" lastIdx="1" clrIdx="4"/>
  <p:cmAuthor id="6" name="Jostin Darlington" initials="JD [6]" lastIdx="1" clrIdx="5"/>
  <p:cmAuthor id="7" name="Jostin Darlington" initials="JD [7]" lastIdx="1" clrIdx="6"/>
  <p:cmAuthor id="8" name="Jostin Darlington" initials="JD [8]" lastIdx="1" clrIdx="7"/>
  <p:cmAuthor id="9" name="Jostin Darlington" initials="JD [9]" lastIdx="1" clrIdx="8"/>
  <p:cmAuthor id="10" name="Jostin Darlington" initials="JD [10]" lastIdx="1" clrIdx="9"/>
  <p:cmAuthor id="11" name="Jostin Darlington" initials="JD [11]" lastIdx="1" clrIdx="10"/>
  <p:cmAuthor id="12" name="Jostin Darlington" initials="JD [12]" lastIdx="1" clrIdx="11"/>
  <p:cmAuthor id="13" name="Jostin Darlington" initials="JD [13]" lastIdx="1" clrIdx="12"/>
  <p:cmAuthor id="14" name="Jostin Darlington" initials="JD [14]" lastIdx="1" clrIdx="13"/>
  <p:cmAuthor id="15" name="Jostin Darlington" initials="JD [15]" lastIdx="1" clrIdx="14"/>
  <p:cmAuthor id="16" name="Jostin Darlington" initials="JD [16]" lastIdx="1" clrIdx="15"/>
  <p:cmAuthor id="17" name="Jostin Darlington" initials="JD [17]" lastIdx="1" clrIdx="16"/>
  <p:cmAuthor id="18" name="Jostin Darlington" initials="JD [18]" lastIdx="1" clrIdx="17"/>
  <p:cmAuthor id="19" name="Jostin Darlington" initials="JD [19]" lastIdx="1" clrIdx="18"/>
  <p:cmAuthor id="20" name="Jostin Darlington" initials="JD [20]" lastIdx="1" clrIdx="19"/>
  <p:cmAuthor id="21" name="Jostin Darlington" initials="JD [21]" lastIdx="1" clrIdx="20"/>
  <p:cmAuthor id="22" name="Trevor DeWitt" initials="TD" lastIdx="13" clrIdx="21"/>
  <p:cmAuthor id="23" name="Julie Adams" initials="JA" lastIdx="2" clrIdx="22">
    <p:extLst>
      <p:ext uri="{19B8F6BF-5375-455C-9EA6-DF929625EA0E}">
        <p15:presenceInfo xmlns:p15="http://schemas.microsoft.com/office/powerpoint/2012/main" userId="S::julie.adams@katerra.com::2131a674-62a5-4b1b-b66d-1f8cd6edd93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7D41"/>
    <a:srgbClr val="FFFFFF"/>
    <a:srgbClr val="7B858C"/>
    <a:srgbClr val="55CAD1"/>
    <a:srgbClr val="92D050"/>
    <a:srgbClr val="FFD500"/>
    <a:srgbClr val="FFD400"/>
    <a:srgbClr val="55CAD0"/>
    <a:srgbClr val="144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A69A054-EC86-4326-9D30-8C913CAA5DAF}" v="20" dt="2019-09-13T19:11:59.146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136794"/>
              <a:satOff val="-2150"/>
              <a:lumOff val="15693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3">
              <a:alpha val="35000"/>
            </a:scheme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50"/>
    <p:restoredTop sz="94732"/>
  </p:normalViewPr>
  <p:slideViewPr>
    <p:cSldViewPr snapToGrid="0" snapToObjects="1" showGuides="1">
      <p:cViewPr varScale="1">
        <p:scale>
          <a:sx n="45" d="100"/>
          <a:sy n="45" d="100"/>
        </p:scale>
        <p:origin x="208" y="200"/>
      </p:cViewPr>
      <p:guideLst>
        <p:guide orient="horz" pos="4296"/>
        <p:guide pos="7680"/>
      </p:guideLst>
    </p:cSldViewPr>
  </p:slideViewPr>
  <p:outlineViewPr>
    <p:cViewPr>
      <p:scale>
        <a:sx n="33" d="100"/>
        <a:sy n="33" d="100"/>
      </p:scale>
      <p:origin x="0" y="-2232"/>
    </p:cViewPr>
  </p:outlin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14" d="100"/>
          <a:sy n="114" d="100"/>
        </p:scale>
        <p:origin x="4528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itlin Hill" userId="c74d760f-f520-429b-8b2c-212bcb42a43b" providerId="ADAL" clId="{8A69A054-EC86-4326-9D30-8C913CAA5DAF}"/>
    <pc:docChg chg="undo custSel addSld delSld modSld sldOrd modSection">
      <pc:chgData name="Kaitlin Hill" userId="c74d760f-f520-429b-8b2c-212bcb42a43b" providerId="ADAL" clId="{8A69A054-EC86-4326-9D30-8C913CAA5DAF}" dt="2019-09-13T19:11:59.145" v="525"/>
      <pc:docMkLst>
        <pc:docMk/>
      </pc:docMkLst>
      <pc:sldChg chg="add del">
        <pc:chgData name="Kaitlin Hill" userId="c74d760f-f520-429b-8b2c-212bcb42a43b" providerId="ADAL" clId="{8A69A054-EC86-4326-9D30-8C913CAA5DAF}" dt="2019-09-13T17:29:21.415" v="33" actId="2696"/>
        <pc:sldMkLst>
          <pc:docMk/>
          <pc:sldMk cId="3634722868" sldId="312"/>
        </pc:sldMkLst>
      </pc:sldChg>
      <pc:sldChg chg="delSp add ord">
        <pc:chgData name="Kaitlin Hill" userId="c74d760f-f520-429b-8b2c-212bcb42a43b" providerId="ADAL" clId="{8A69A054-EC86-4326-9D30-8C913CAA5DAF}" dt="2019-09-13T17:41:52.344" v="403"/>
        <pc:sldMkLst>
          <pc:docMk/>
          <pc:sldMk cId="2328317790" sldId="314"/>
        </pc:sldMkLst>
        <pc:spChg chg="del">
          <ac:chgData name="Kaitlin Hill" userId="c74d760f-f520-429b-8b2c-212bcb42a43b" providerId="ADAL" clId="{8A69A054-EC86-4326-9D30-8C913CAA5DAF}" dt="2019-09-13T17:41:43.762" v="402" actId="478"/>
          <ac:spMkLst>
            <pc:docMk/>
            <pc:sldMk cId="2328317790" sldId="314"/>
            <ac:spMk id="75" creationId="{A02C9A4D-39B8-4370-A03A-0F78B1795A2E}"/>
          </ac:spMkLst>
        </pc:spChg>
        <pc:cxnChg chg="del">
          <ac:chgData name="Kaitlin Hill" userId="c74d760f-f520-429b-8b2c-212bcb42a43b" providerId="ADAL" clId="{8A69A054-EC86-4326-9D30-8C913CAA5DAF}" dt="2019-09-13T17:41:40.899" v="401" actId="478"/>
          <ac:cxnSpMkLst>
            <pc:docMk/>
            <pc:sldMk cId="2328317790" sldId="314"/>
            <ac:cxnSpMk id="76" creationId="{F7CBA020-E73E-488B-A340-E8CB793273D0}"/>
          </ac:cxnSpMkLst>
        </pc:cxnChg>
      </pc:sldChg>
      <pc:sldChg chg="modSp">
        <pc:chgData name="Kaitlin Hill" userId="c74d760f-f520-429b-8b2c-212bcb42a43b" providerId="ADAL" clId="{8A69A054-EC86-4326-9D30-8C913CAA5DAF}" dt="2019-09-13T17:27:05.131" v="23" actId="20577"/>
        <pc:sldMkLst>
          <pc:docMk/>
          <pc:sldMk cId="1312829859" sldId="1266"/>
        </pc:sldMkLst>
        <pc:spChg chg="mod">
          <ac:chgData name="Kaitlin Hill" userId="c74d760f-f520-429b-8b2c-212bcb42a43b" providerId="ADAL" clId="{8A69A054-EC86-4326-9D30-8C913CAA5DAF}" dt="2019-09-13T17:27:05.131" v="23" actId="20577"/>
          <ac:spMkLst>
            <pc:docMk/>
            <pc:sldMk cId="1312829859" sldId="1266"/>
            <ac:spMk id="5" creationId="{56F50D21-33B0-0E44-927A-55122108D0D9}"/>
          </ac:spMkLst>
        </pc:spChg>
      </pc:sldChg>
      <pc:sldChg chg="del">
        <pc:chgData name="Kaitlin Hill" userId="c74d760f-f520-429b-8b2c-212bcb42a43b" providerId="ADAL" clId="{8A69A054-EC86-4326-9D30-8C913CAA5DAF}" dt="2019-09-13T17:26:57.374" v="1" actId="2696"/>
        <pc:sldMkLst>
          <pc:docMk/>
          <pc:sldMk cId="3863987116" sldId="1269"/>
        </pc:sldMkLst>
      </pc:sldChg>
      <pc:sldChg chg="del">
        <pc:chgData name="Kaitlin Hill" userId="c74d760f-f520-429b-8b2c-212bcb42a43b" providerId="ADAL" clId="{8A69A054-EC86-4326-9D30-8C913CAA5DAF}" dt="2019-09-13T17:27:37.579" v="24" actId="2696"/>
        <pc:sldMkLst>
          <pc:docMk/>
          <pc:sldMk cId="2622029402" sldId="1271"/>
        </pc:sldMkLst>
      </pc:sldChg>
      <pc:sldChg chg="del">
        <pc:chgData name="Kaitlin Hill" userId="c74d760f-f520-429b-8b2c-212bcb42a43b" providerId="ADAL" clId="{8A69A054-EC86-4326-9D30-8C913CAA5DAF}" dt="2019-09-13T17:27:46.037" v="25" actId="2696"/>
        <pc:sldMkLst>
          <pc:docMk/>
          <pc:sldMk cId="1157420438" sldId="1273"/>
        </pc:sldMkLst>
      </pc:sldChg>
      <pc:sldChg chg="del">
        <pc:chgData name="Kaitlin Hill" userId="c74d760f-f520-429b-8b2c-212bcb42a43b" providerId="ADAL" clId="{8A69A054-EC86-4326-9D30-8C913CAA5DAF}" dt="2019-09-13T17:41:58.429" v="404" actId="2696"/>
        <pc:sldMkLst>
          <pc:docMk/>
          <pc:sldMk cId="674161737" sldId="1277"/>
        </pc:sldMkLst>
      </pc:sldChg>
      <pc:sldChg chg="del">
        <pc:chgData name="Kaitlin Hill" userId="c74d760f-f520-429b-8b2c-212bcb42a43b" providerId="ADAL" clId="{8A69A054-EC86-4326-9D30-8C913CAA5DAF}" dt="2019-09-13T17:41:58.448" v="405" actId="2696"/>
        <pc:sldMkLst>
          <pc:docMk/>
          <pc:sldMk cId="3015527432" sldId="1278"/>
        </pc:sldMkLst>
      </pc:sldChg>
      <pc:sldChg chg="del">
        <pc:chgData name="Kaitlin Hill" userId="c74d760f-f520-429b-8b2c-212bcb42a43b" providerId="ADAL" clId="{8A69A054-EC86-4326-9D30-8C913CAA5DAF}" dt="2019-09-13T17:41:58.467" v="406" actId="2696"/>
        <pc:sldMkLst>
          <pc:docMk/>
          <pc:sldMk cId="125322778" sldId="1279"/>
        </pc:sldMkLst>
      </pc:sldChg>
      <pc:sldChg chg="del">
        <pc:chgData name="Kaitlin Hill" userId="c74d760f-f520-429b-8b2c-212bcb42a43b" providerId="ADAL" clId="{8A69A054-EC86-4326-9D30-8C913CAA5DAF}" dt="2019-09-13T17:41:58.489" v="407" actId="2696"/>
        <pc:sldMkLst>
          <pc:docMk/>
          <pc:sldMk cId="3565857298" sldId="1280"/>
        </pc:sldMkLst>
      </pc:sldChg>
      <pc:sldChg chg="del">
        <pc:chgData name="Kaitlin Hill" userId="c74d760f-f520-429b-8b2c-212bcb42a43b" providerId="ADAL" clId="{8A69A054-EC86-4326-9D30-8C913CAA5DAF}" dt="2019-09-13T17:41:58.558" v="409" actId="2696"/>
        <pc:sldMkLst>
          <pc:docMk/>
          <pc:sldMk cId="1977741507" sldId="1283"/>
        </pc:sldMkLst>
      </pc:sldChg>
      <pc:sldChg chg="add del">
        <pc:chgData name="Kaitlin Hill" userId="c74d760f-f520-429b-8b2c-212bcb42a43b" providerId="ADAL" clId="{8A69A054-EC86-4326-9D30-8C913CAA5DAF}" dt="2019-09-13T19:11:59.145" v="525"/>
        <pc:sldMkLst>
          <pc:docMk/>
          <pc:sldMk cId="2005493232" sldId="1284"/>
        </pc:sldMkLst>
      </pc:sldChg>
      <pc:sldChg chg="del">
        <pc:chgData name="Kaitlin Hill" userId="c74d760f-f520-429b-8b2c-212bcb42a43b" providerId="ADAL" clId="{8A69A054-EC86-4326-9D30-8C913CAA5DAF}" dt="2019-09-13T17:41:58.578" v="410" actId="2696"/>
        <pc:sldMkLst>
          <pc:docMk/>
          <pc:sldMk cId="3739871010" sldId="1285"/>
        </pc:sldMkLst>
      </pc:sldChg>
      <pc:sldChg chg="del">
        <pc:chgData name="Kaitlin Hill" userId="c74d760f-f520-429b-8b2c-212bcb42a43b" providerId="ADAL" clId="{8A69A054-EC86-4326-9D30-8C913CAA5DAF}" dt="2019-09-13T17:41:58.598" v="411" actId="2696"/>
        <pc:sldMkLst>
          <pc:docMk/>
          <pc:sldMk cId="2484168757" sldId="1286"/>
        </pc:sldMkLst>
      </pc:sldChg>
      <pc:sldChg chg="del">
        <pc:chgData name="Kaitlin Hill" userId="c74d760f-f520-429b-8b2c-212bcb42a43b" providerId="ADAL" clId="{8A69A054-EC86-4326-9D30-8C913CAA5DAF}" dt="2019-09-13T17:41:58.620" v="412" actId="2696"/>
        <pc:sldMkLst>
          <pc:docMk/>
          <pc:sldMk cId="2234984193" sldId="1287"/>
        </pc:sldMkLst>
      </pc:sldChg>
      <pc:sldChg chg="del">
        <pc:chgData name="Kaitlin Hill" userId="c74d760f-f520-429b-8b2c-212bcb42a43b" providerId="ADAL" clId="{8A69A054-EC86-4326-9D30-8C913CAA5DAF}" dt="2019-09-13T17:41:58.655" v="413" actId="2696"/>
        <pc:sldMkLst>
          <pc:docMk/>
          <pc:sldMk cId="21066890" sldId="1288"/>
        </pc:sldMkLst>
      </pc:sldChg>
      <pc:sldChg chg="add del">
        <pc:chgData name="Kaitlin Hill" userId="c74d760f-f520-429b-8b2c-212bcb42a43b" providerId="ADAL" clId="{8A69A054-EC86-4326-9D30-8C913CAA5DAF}" dt="2019-09-13T19:09:29.280" v="433"/>
        <pc:sldMkLst>
          <pc:docMk/>
          <pc:sldMk cId="2595042717" sldId="1289"/>
        </pc:sldMkLst>
      </pc:sldChg>
      <pc:sldChg chg="del">
        <pc:chgData name="Kaitlin Hill" userId="c74d760f-f520-429b-8b2c-212bcb42a43b" providerId="ADAL" clId="{8A69A054-EC86-4326-9D30-8C913CAA5DAF}" dt="2019-09-13T17:41:58.733" v="417" actId="2696"/>
        <pc:sldMkLst>
          <pc:docMk/>
          <pc:sldMk cId="661240184" sldId="1291"/>
        </pc:sldMkLst>
      </pc:sldChg>
      <pc:sldChg chg="del">
        <pc:chgData name="Kaitlin Hill" userId="c74d760f-f520-429b-8b2c-212bcb42a43b" providerId="ADAL" clId="{8A69A054-EC86-4326-9D30-8C913CAA5DAF}" dt="2019-09-13T17:41:58.784" v="419" actId="2696"/>
        <pc:sldMkLst>
          <pc:docMk/>
          <pc:sldMk cId="1955589371" sldId="1293"/>
        </pc:sldMkLst>
      </pc:sldChg>
      <pc:sldChg chg="del">
        <pc:chgData name="Kaitlin Hill" userId="c74d760f-f520-429b-8b2c-212bcb42a43b" providerId="ADAL" clId="{8A69A054-EC86-4326-9D30-8C913CAA5DAF}" dt="2019-09-13T17:41:58.831" v="421" actId="2696"/>
        <pc:sldMkLst>
          <pc:docMk/>
          <pc:sldMk cId="3924219977" sldId="1294"/>
        </pc:sldMkLst>
      </pc:sldChg>
      <pc:sldChg chg="del">
        <pc:chgData name="Kaitlin Hill" userId="c74d760f-f520-429b-8b2c-212bcb42a43b" providerId="ADAL" clId="{8A69A054-EC86-4326-9D30-8C913CAA5DAF}" dt="2019-09-13T17:41:58.958" v="426" actId="2696"/>
        <pc:sldMkLst>
          <pc:docMk/>
          <pc:sldMk cId="33003311" sldId="1295"/>
        </pc:sldMkLst>
      </pc:sldChg>
      <pc:sldChg chg="del">
        <pc:chgData name="Kaitlin Hill" userId="c74d760f-f520-429b-8b2c-212bcb42a43b" providerId="ADAL" clId="{8A69A054-EC86-4326-9D30-8C913CAA5DAF}" dt="2019-09-13T17:41:58.763" v="418" actId="2696"/>
        <pc:sldMkLst>
          <pc:docMk/>
          <pc:sldMk cId="462659652" sldId="1296"/>
        </pc:sldMkLst>
      </pc:sldChg>
      <pc:sldChg chg="del">
        <pc:chgData name="Kaitlin Hill" userId="c74d760f-f520-429b-8b2c-212bcb42a43b" providerId="ADAL" clId="{8A69A054-EC86-4326-9D30-8C913CAA5DAF}" dt="2019-09-13T17:41:58.718" v="416" actId="2696"/>
        <pc:sldMkLst>
          <pc:docMk/>
          <pc:sldMk cId="3543149318" sldId="1298"/>
        </pc:sldMkLst>
      </pc:sldChg>
      <pc:sldChg chg="del">
        <pc:chgData name="Kaitlin Hill" userId="c74d760f-f520-429b-8b2c-212bcb42a43b" providerId="ADAL" clId="{8A69A054-EC86-4326-9D30-8C913CAA5DAF}" dt="2019-09-13T17:41:58.853" v="422" actId="2696"/>
        <pc:sldMkLst>
          <pc:docMk/>
          <pc:sldMk cId="3614296114" sldId="1299"/>
        </pc:sldMkLst>
      </pc:sldChg>
      <pc:sldChg chg="del">
        <pc:chgData name="Kaitlin Hill" userId="c74d760f-f520-429b-8b2c-212bcb42a43b" providerId="ADAL" clId="{8A69A054-EC86-4326-9D30-8C913CAA5DAF}" dt="2019-09-13T17:41:58.892" v="423" actId="2696"/>
        <pc:sldMkLst>
          <pc:docMk/>
          <pc:sldMk cId="2825045974" sldId="1300"/>
        </pc:sldMkLst>
      </pc:sldChg>
      <pc:sldChg chg="del">
        <pc:chgData name="Kaitlin Hill" userId="c74d760f-f520-429b-8b2c-212bcb42a43b" providerId="ADAL" clId="{8A69A054-EC86-4326-9D30-8C913CAA5DAF}" dt="2019-09-13T17:41:58.916" v="424" actId="2696"/>
        <pc:sldMkLst>
          <pc:docMk/>
          <pc:sldMk cId="2585305890" sldId="1301"/>
        </pc:sldMkLst>
      </pc:sldChg>
      <pc:sldChg chg="del">
        <pc:chgData name="Kaitlin Hill" userId="c74d760f-f520-429b-8b2c-212bcb42a43b" providerId="ADAL" clId="{8A69A054-EC86-4326-9D30-8C913CAA5DAF}" dt="2019-09-13T17:41:58.940" v="425" actId="2696"/>
        <pc:sldMkLst>
          <pc:docMk/>
          <pc:sldMk cId="3127482439" sldId="1302"/>
        </pc:sldMkLst>
      </pc:sldChg>
      <pc:sldChg chg="del">
        <pc:chgData name="Kaitlin Hill" userId="c74d760f-f520-429b-8b2c-212bcb42a43b" providerId="ADAL" clId="{8A69A054-EC86-4326-9D30-8C913CAA5DAF}" dt="2019-09-13T17:41:58.979" v="427" actId="2696"/>
        <pc:sldMkLst>
          <pc:docMk/>
          <pc:sldMk cId="1164721038" sldId="1304"/>
        </pc:sldMkLst>
      </pc:sldChg>
      <pc:sldChg chg="del">
        <pc:chgData name="Kaitlin Hill" userId="c74d760f-f520-429b-8b2c-212bcb42a43b" providerId="ADAL" clId="{8A69A054-EC86-4326-9D30-8C913CAA5DAF}" dt="2019-09-13T17:41:59.023" v="428" actId="2696"/>
        <pc:sldMkLst>
          <pc:docMk/>
          <pc:sldMk cId="3423016361" sldId="1305"/>
        </pc:sldMkLst>
      </pc:sldChg>
      <pc:sldChg chg="del">
        <pc:chgData name="Kaitlin Hill" userId="c74d760f-f520-429b-8b2c-212bcb42a43b" providerId="ADAL" clId="{8A69A054-EC86-4326-9D30-8C913CAA5DAF}" dt="2019-09-13T17:41:59.045" v="429" actId="2696"/>
        <pc:sldMkLst>
          <pc:docMk/>
          <pc:sldMk cId="1043943856" sldId="1306"/>
        </pc:sldMkLst>
      </pc:sldChg>
      <pc:sldChg chg="del">
        <pc:chgData name="Kaitlin Hill" userId="c74d760f-f520-429b-8b2c-212bcb42a43b" providerId="ADAL" clId="{8A69A054-EC86-4326-9D30-8C913CAA5DAF}" dt="2019-09-13T17:41:59.063" v="430" actId="2696"/>
        <pc:sldMkLst>
          <pc:docMk/>
          <pc:sldMk cId="3669207596" sldId="1307"/>
        </pc:sldMkLst>
      </pc:sldChg>
      <pc:sldChg chg="del">
        <pc:chgData name="Kaitlin Hill" userId="c74d760f-f520-429b-8b2c-212bcb42a43b" providerId="ADAL" clId="{8A69A054-EC86-4326-9D30-8C913CAA5DAF}" dt="2019-09-13T17:41:58.674" v="414" actId="2696"/>
        <pc:sldMkLst>
          <pc:docMk/>
          <pc:sldMk cId="1699620757" sldId="1308"/>
        </pc:sldMkLst>
      </pc:sldChg>
      <pc:sldChg chg="del">
        <pc:chgData name="Kaitlin Hill" userId="c74d760f-f520-429b-8b2c-212bcb42a43b" providerId="ADAL" clId="{8A69A054-EC86-4326-9D30-8C913CAA5DAF}" dt="2019-09-13T17:41:59.087" v="431" actId="2696"/>
        <pc:sldMkLst>
          <pc:docMk/>
          <pc:sldMk cId="1314941926" sldId="1309"/>
        </pc:sldMkLst>
      </pc:sldChg>
      <pc:sldChg chg="del">
        <pc:chgData name="Kaitlin Hill" userId="c74d760f-f520-429b-8b2c-212bcb42a43b" providerId="ADAL" clId="{8A69A054-EC86-4326-9D30-8C913CAA5DAF}" dt="2019-09-13T17:41:59.121" v="432" actId="2696"/>
        <pc:sldMkLst>
          <pc:docMk/>
          <pc:sldMk cId="1021263552" sldId="1310"/>
        </pc:sldMkLst>
      </pc:sldChg>
      <pc:sldChg chg="del">
        <pc:chgData name="Kaitlin Hill" userId="c74d760f-f520-429b-8b2c-212bcb42a43b" providerId="ADAL" clId="{8A69A054-EC86-4326-9D30-8C913CAA5DAF}" dt="2019-09-13T17:41:58.810" v="420" actId="2696"/>
        <pc:sldMkLst>
          <pc:docMk/>
          <pc:sldMk cId="2971296379" sldId="1311"/>
        </pc:sldMkLst>
      </pc:sldChg>
      <pc:sldChg chg="add">
        <pc:chgData name="Kaitlin Hill" userId="c74d760f-f520-429b-8b2c-212bcb42a43b" providerId="ADAL" clId="{8A69A054-EC86-4326-9D30-8C913CAA5DAF}" dt="2019-09-13T17:26:54.195" v="0"/>
        <pc:sldMkLst>
          <pc:docMk/>
          <pc:sldMk cId="1903551163" sldId="1312"/>
        </pc:sldMkLst>
      </pc:sldChg>
      <pc:sldChg chg="addSp delSp modSp add ord">
        <pc:chgData name="Kaitlin Hill" userId="c74d760f-f520-429b-8b2c-212bcb42a43b" providerId="ADAL" clId="{8A69A054-EC86-4326-9D30-8C913CAA5DAF}" dt="2019-09-13T19:11:50.944" v="524" actId="1076"/>
        <pc:sldMkLst>
          <pc:docMk/>
          <pc:sldMk cId="2490601611" sldId="1313"/>
        </pc:sldMkLst>
        <pc:spChg chg="add del mod">
          <ac:chgData name="Kaitlin Hill" userId="c74d760f-f520-429b-8b2c-212bcb42a43b" providerId="ADAL" clId="{8A69A054-EC86-4326-9D30-8C913CAA5DAF}" dt="2019-09-13T17:29:14.669" v="31" actId="478"/>
          <ac:spMkLst>
            <pc:docMk/>
            <pc:sldMk cId="2490601611" sldId="1313"/>
            <ac:spMk id="4" creationId="{1AA14DF5-5655-4D16-83E3-B8781A9604B7}"/>
          </ac:spMkLst>
        </pc:spChg>
        <pc:spChg chg="add del mod">
          <ac:chgData name="Kaitlin Hill" userId="c74d760f-f520-429b-8b2c-212bcb42a43b" providerId="ADAL" clId="{8A69A054-EC86-4326-9D30-8C913CAA5DAF}" dt="2019-09-13T17:29:14.669" v="31" actId="478"/>
          <ac:spMkLst>
            <pc:docMk/>
            <pc:sldMk cId="2490601611" sldId="1313"/>
            <ac:spMk id="6" creationId="{AB3F1CB5-97EC-4974-BC07-03F77604E528}"/>
          </ac:spMkLst>
        </pc:spChg>
        <pc:spChg chg="del">
          <ac:chgData name="Kaitlin Hill" userId="c74d760f-f520-429b-8b2c-212bcb42a43b" providerId="ADAL" clId="{8A69A054-EC86-4326-9D30-8C913CAA5DAF}" dt="2019-09-13T17:29:12.743" v="30" actId="478"/>
          <ac:spMkLst>
            <pc:docMk/>
            <pc:sldMk cId="2490601611" sldId="1313"/>
            <ac:spMk id="11" creationId="{FD8343AB-F73D-864F-9D49-353A8A4B5FFB}"/>
          </ac:spMkLst>
        </pc:spChg>
        <pc:spChg chg="add mod">
          <ac:chgData name="Kaitlin Hill" userId="c74d760f-f520-429b-8b2c-212bcb42a43b" providerId="ADAL" clId="{8A69A054-EC86-4326-9D30-8C913CAA5DAF}" dt="2019-09-13T19:11:11.993" v="518" actId="1076"/>
          <ac:spMkLst>
            <pc:docMk/>
            <pc:sldMk cId="2490601611" sldId="1313"/>
            <ac:spMk id="15" creationId="{0B78017A-9607-41FF-B3CA-4EDC1D22F16B}"/>
          </ac:spMkLst>
        </pc:spChg>
        <pc:spChg chg="add mod">
          <ac:chgData name="Kaitlin Hill" userId="c74d760f-f520-429b-8b2c-212bcb42a43b" providerId="ADAL" clId="{8A69A054-EC86-4326-9D30-8C913CAA5DAF}" dt="2019-09-13T19:11:50.944" v="524" actId="1076"/>
          <ac:spMkLst>
            <pc:docMk/>
            <pc:sldMk cId="2490601611" sldId="1313"/>
            <ac:spMk id="17" creationId="{59619886-DEE3-448F-93E2-188C02DD0C68}"/>
          </ac:spMkLst>
        </pc:spChg>
        <pc:spChg chg="add mod">
          <ac:chgData name="Kaitlin Hill" userId="c74d760f-f520-429b-8b2c-212bcb42a43b" providerId="ADAL" clId="{8A69A054-EC86-4326-9D30-8C913CAA5DAF}" dt="2019-09-13T19:11:50.944" v="524" actId="1076"/>
          <ac:spMkLst>
            <pc:docMk/>
            <pc:sldMk cId="2490601611" sldId="1313"/>
            <ac:spMk id="19" creationId="{B6A87643-0A43-49D5-9721-F43BFDE0ACD4}"/>
          </ac:spMkLst>
        </pc:spChg>
        <pc:spChg chg="add mod">
          <ac:chgData name="Kaitlin Hill" userId="c74d760f-f520-429b-8b2c-212bcb42a43b" providerId="ADAL" clId="{8A69A054-EC86-4326-9D30-8C913CAA5DAF}" dt="2019-09-13T19:11:50.944" v="524" actId="1076"/>
          <ac:spMkLst>
            <pc:docMk/>
            <pc:sldMk cId="2490601611" sldId="1313"/>
            <ac:spMk id="21" creationId="{C3036FA0-B47A-495C-9499-C42038D2EA4D}"/>
          </ac:spMkLst>
        </pc:spChg>
        <pc:spChg chg="add mod">
          <ac:chgData name="Kaitlin Hill" userId="c74d760f-f520-429b-8b2c-212bcb42a43b" providerId="ADAL" clId="{8A69A054-EC86-4326-9D30-8C913CAA5DAF}" dt="2019-09-13T19:11:50.944" v="524" actId="1076"/>
          <ac:spMkLst>
            <pc:docMk/>
            <pc:sldMk cId="2490601611" sldId="1313"/>
            <ac:spMk id="23" creationId="{3CF767FC-E2AB-41E5-99DB-15582E435824}"/>
          </ac:spMkLst>
        </pc:spChg>
        <pc:spChg chg="add mod">
          <ac:chgData name="Kaitlin Hill" userId="c74d760f-f520-429b-8b2c-212bcb42a43b" providerId="ADAL" clId="{8A69A054-EC86-4326-9D30-8C913CAA5DAF}" dt="2019-09-13T19:11:50.944" v="524" actId="1076"/>
          <ac:spMkLst>
            <pc:docMk/>
            <pc:sldMk cId="2490601611" sldId="1313"/>
            <ac:spMk id="24" creationId="{F402088A-0933-4BE3-B05A-05F4D19C5927}"/>
          </ac:spMkLst>
        </pc:spChg>
        <pc:picChg chg="del">
          <ac:chgData name="Kaitlin Hill" userId="c74d760f-f520-429b-8b2c-212bcb42a43b" providerId="ADAL" clId="{8A69A054-EC86-4326-9D30-8C913CAA5DAF}" dt="2019-09-13T17:29:12.743" v="30" actId="478"/>
          <ac:picMkLst>
            <pc:docMk/>
            <pc:sldMk cId="2490601611" sldId="1313"/>
            <ac:picMk id="3" creationId="{03EC62E8-CFA8-A94A-9D14-5B9D8040CE3B}"/>
          </ac:picMkLst>
        </pc:picChg>
        <pc:picChg chg="del">
          <ac:chgData name="Kaitlin Hill" userId="c74d760f-f520-429b-8b2c-212bcb42a43b" providerId="ADAL" clId="{8A69A054-EC86-4326-9D30-8C913CAA5DAF}" dt="2019-09-13T17:29:12.743" v="30" actId="478"/>
          <ac:picMkLst>
            <pc:docMk/>
            <pc:sldMk cId="2490601611" sldId="1313"/>
            <ac:picMk id="16" creationId="{AEEB9C8B-EC22-AD46-B1A3-26AD8C71183F}"/>
          </ac:picMkLst>
        </pc:picChg>
        <pc:picChg chg="del">
          <ac:chgData name="Kaitlin Hill" userId="c74d760f-f520-429b-8b2c-212bcb42a43b" providerId="ADAL" clId="{8A69A054-EC86-4326-9D30-8C913CAA5DAF}" dt="2019-09-13T17:29:12.743" v="30" actId="478"/>
          <ac:picMkLst>
            <pc:docMk/>
            <pc:sldMk cId="2490601611" sldId="1313"/>
            <ac:picMk id="18" creationId="{7F7EDF44-5AEC-EB49-B841-748B0C13F511}"/>
          </ac:picMkLst>
        </pc:picChg>
        <pc:picChg chg="del">
          <ac:chgData name="Kaitlin Hill" userId="c74d760f-f520-429b-8b2c-212bcb42a43b" providerId="ADAL" clId="{8A69A054-EC86-4326-9D30-8C913CAA5DAF}" dt="2019-09-13T17:29:12.743" v="30" actId="478"/>
          <ac:picMkLst>
            <pc:docMk/>
            <pc:sldMk cId="2490601611" sldId="1313"/>
            <ac:picMk id="20" creationId="{ED152D13-7CB3-F54E-809A-5FDBD4044EB9}"/>
          </ac:picMkLst>
        </pc:picChg>
        <pc:picChg chg="del">
          <ac:chgData name="Kaitlin Hill" userId="c74d760f-f520-429b-8b2c-212bcb42a43b" providerId="ADAL" clId="{8A69A054-EC86-4326-9D30-8C913CAA5DAF}" dt="2019-09-13T17:29:12.743" v="30" actId="478"/>
          <ac:picMkLst>
            <pc:docMk/>
            <pc:sldMk cId="2490601611" sldId="1313"/>
            <ac:picMk id="22" creationId="{CF988EAF-1868-CE43-AFA8-A66383877239}"/>
          </ac:picMkLst>
        </pc:picChg>
        <pc:picChg chg="add mod">
          <ac:chgData name="Kaitlin Hill" userId="c74d760f-f520-429b-8b2c-212bcb42a43b" providerId="ADAL" clId="{8A69A054-EC86-4326-9D30-8C913CAA5DAF}" dt="2019-09-13T19:11:50.944" v="524" actId="1076"/>
          <ac:picMkLst>
            <pc:docMk/>
            <pc:sldMk cId="2490601611" sldId="1313"/>
            <ac:picMk id="25" creationId="{B6949DD5-BD82-4D1B-92A1-852263B99A62}"/>
          </ac:picMkLst>
        </pc:picChg>
        <pc:picChg chg="del">
          <ac:chgData name="Kaitlin Hill" userId="c74d760f-f520-429b-8b2c-212bcb42a43b" providerId="ADAL" clId="{8A69A054-EC86-4326-9D30-8C913CAA5DAF}" dt="2019-09-13T17:29:12.743" v="30" actId="478"/>
          <ac:picMkLst>
            <pc:docMk/>
            <pc:sldMk cId="2490601611" sldId="1313"/>
            <ac:picMk id="26" creationId="{F827CBD2-5C89-0D40-B68C-B1A30899497B}"/>
          </ac:picMkLst>
        </pc:picChg>
        <pc:picChg chg="add mod">
          <ac:chgData name="Kaitlin Hill" userId="c74d760f-f520-429b-8b2c-212bcb42a43b" providerId="ADAL" clId="{8A69A054-EC86-4326-9D30-8C913CAA5DAF}" dt="2019-09-13T19:11:50.944" v="524" actId="1076"/>
          <ac:picMkLst>
            <pc:docMk/>
            <pc:sldMk cId="2490601611" sldId="1313"/>
            <ac:picMk id="27" creationId="{0905A443-F2F5-483C-8033-50A7C1FA3B9F}"/>
          </ac:picMkLst>
        </pc:picChg>
        <pc:picChg chg="add mod">
          <ac:chgData name="Kaitlin Hill" userId="c74d760f-f520-429b-8b2c-212bcb42a43b" providerId="ADAL" clId="{8A69A054-EC86-4326-9D30-8C913CAA5DAF}" dt="2019-09-13T19:11:50.944" v="524" actId="1076"/>
          <ac:picMkLst>
            <pc:docMk/>
            <pc:sldMk cId="2490601611" sldId="1313"/>
            <ac:picMk id="28" creationId="{86B8E522-C06D-4CA9-A5BC-919E0A83E112}"/>
          </ac:picMkLst>
        </pc:picChg>
        <pc:picChg chg="add mod">
          <ac:chgData name="Kaitlin Hill" userId="c74d760f-f520-429b-8b2c-212bcb42a43b" providerId="ADAL" clId="{8A69A054-EC86-4326-9D30-8C913CAA5DAF}" dt="2019-09-13T19:11:50.944" v="524" actId="1076"/>
          <ac:picMkLst>
            <pc:docMk/>
            <pc:sldMk cId="2490601611" sldId="1313"/>
            <ac:picMk id="29" creationId="{A0C06E64-70E6-4BC6-934D-8DA2C6D7703F}"/>
          </ac:picMkLst>
        </pc:picChg>
        <pc:picChg chg="del">
          <ac:chgData name="Kaitlin Hill" userId="c74d760f-f520-429b-8b2c-212bcb42a43b" providerId="ADAL" clId="{8A69A054-EC86-4326-9D30-8C913CAA5DAF}" dt="2019-09-13T17:29:12.743" v="30" actId="478"/>
          <ac:picMkLst>
            <pc:docMk/>
            <pc:sldMk cId="2490601611" sldId="1313"/>
            <ac:picMk id="30" creationId="{0A5104D1-69B3-D942-BB44-EB6F6EB7D139}"/>
          </ac:picMkLst>
        </pc:picChg>
        <pc:picChg chg="add mod">
          <ac:chgData name="Kaitlin Hill" userId="c74d760f-f520-429b-8b2c-212bcb42a43b" providerId="ADAL" clId="{8A69A054-EC86-4326-9D30-8C913CAA5DAF}" dt="2019-09-13T19:11:50.944" v="524" actId="1076"/>
          <ac:picMkLst>
            <pc:docMk/>
            <pc:sldMk cId="2490601611" sldId="1313"/>
            <ac:picMk id="31" creationId="{732BFABB-572A-48FF-A0CF-9AF1F103FD54}"/>
          </ac:picMkLst>
        </pc:picChg>
      </pc:sldChg>
      <pc:sldChg chg="addSp modSp add del ord">
        <pc:chgData name="Kaitlin Hill" userId="c74d760f-f520-429b-8b2c-212bcb42a43b" providerId="ADAL" clId="{8A69A054-EC86-4326-9D30-8C913CAA5DAF}" dt="2019-09-13T17:41:30.065" v="400" actId="2696"/>
        <pc:sldMkLst>
          <pc:docMk/>
          <pc:sldMk cId="1135911586" sldId="1314"/>
        </pc:sldMkLst>
        <pc:spChg chg="add mod">
          <ac:chgData name="Kaitlin Hill" userId="c74d760f-f520-429b-8b2c-212bcb42a43b" providerId="ADAL" clId="{8A69A054-EC86-4326-9D30-8C913CAA5DAF}" dt="2019-09-13T17:30:34.037" v="80" actId="1076"/>
          <ac:spMkLst>
            <pc:docMk/>
            <pc:sldMk cId="1135911586" sldId="1314"/>
            <ac:spMk id="14" creationId="{A45A1A28-F20C-4325-8596-C136D33BF413}"/>
          </ac:spMkLst>
        </pc:spChg>
        <pc:spChg chg="mod">
          <ac:chgData name="Kaitlin Hill" userId="c74d760f-f520-429b-8b2c-212bcb42a43b" providerId="ADAL" clId="{8A69A054-EC86-4326-9D30-8C913CAA5DAF}" dt="2019-09-13T17:30:12.811" v="47" actId="20577"/>
          <ac:spMkLst>
            <pc:docMk/>
            <pc:sldMk cId="1135911586" sldId="1314"/>
            <ac:spMk id="15" creationId="{0B78017A-9607-41FF-B3CA-4EDC1D22F16B}"/>
          </ac:spMkLst>
        </pc:spChg>
        <pc:spChg chg="mod">
          <ac:chgData name="Kaitlin Hill" userId="c74d760f-f520-429b-8b2c-212bcb42a43b" providerId="ADAL" clId="{8A69A054-EC86-4326-9D30-8C913CAA5DAF}" dt="2019-09-13T17:30:31.512" v="79" actId="1076"/>
          <ac:spMkLst>
            <pc:docMk/>
            <pc:sldMk cId="1135911586" sldId="1314"/>
            <ac:spMk id="17" creationId="{59619886-DEE3-448F-93E2-188C02DD0C68}"/>
          </ac:spMkLst>
        </pc:spChg>
        <pc:spChg chg="mod">
          <ac:chgData name="Kaitlin Hill" userId="c74d760f-f520-429b-8b2c-212bcb42a43b" providerId="ADAL" clId="{8A69A054-EC86-4326-9D30-8C913CAA5DAF}" dt="2019-09-13T17:30:31.512" v="79" actId="1076"/>
          <ac:spMkLst>
            <pc:docMk/>
            <pc:sldMk cId="1135911586" sldId="1314"/>
            <ac:spMk id="19" creationId="{B6A87643-0A43-49D5-9721-F43BFDE0ACD4}"/>
          </ac:spMkLst>
        </pc:spChg>
        <pc:spChg chg="mod">
          <ac:chgData name="Kaitlin Hill" userId="c74d760f-f520-429b-8b2c-212bcb42a43b" providerId="ADAL" clId="{8A69A054-EC86-4326-9D30-8C913CAA5DAF}" dt="2019-09-13T17:30:31.512" v="79" actId="1076"/>
          <ac:spMkLst>
            <pc:docMk/>
            <pc:sldMk cId="1135911586" sldId="1314"/>
            <ac:spMk id="21" creationId="{C3036FA0-B47A-495C-9499-C42038D2EA4D}"/>
          </ac:spMkLst>
        </pc:spChg>
        <pc:spChg chg="mod">
          <ac:chgData name="Kaitlin Hill" userId="c74d760f-f520-429b-8b2c-212bcb42a43b" providerId="ADAL" clId="{8A69A054-EC86-4326-9D30-8C913CAA5DAF}" dt="2019-09-13T17:30:31.512" v="79" actId="1076"/>
          <ac:spMkLst>
            <pc:docMk/>
            <pc:sldMk cId="1135911586" sldId="1314"/>
            <ac:spMk id="23" creationId="{3CF767FC-E2AB-41E5-99DB-15582E435824}"/>
          </ac:spMkLst>
        </pc:spChg>
        <pc:spChg chg="mod">
          <ac:chgData name="Kaitlin Hill" userId="c74d760f-f520-429b-8b2c-212bcb42a43b" providerId="ADAL" clId="{8A69A054-EC86-4326-9D30-8C913CAA5DAF}" dt="2019-09-13T17:30:31.512" v="79" actId="1076"/>
          <ac:spMkLst>
            <pc:docMk/>
            <pc:sldMk cId="1135911586" sldId="1314"/>
            <ac:spMk id="24" creationId="{F402088A-0933-4BE3-B05A-05F4D19C5927}"/>
          </ac:spMkLst>
        </pc:spChg>
        <pc:picChg chg="mod">
          <ac:chgData name="Kaitlin Hill" userId="c74d760f-f520-429b-8b2c-212bcb42a43b" providerId="ADAL" clId="{8A69A054-EC86-4326-9D30-8C913CAA5DAF}" dt="2019-09-13T17:30:31.512" v="79" actId="1076"/>
          <ac:picMkLst>
            <pc:docMk/>
            <pc:sldMk cId="1135911586" sldId="1314"/>
            <ac:picMk id="25" creationId="{B6949DD5-BD82-4D1B-92A1-852263B99A62}"/>
          </ac:picMkLst>
        </pc:picChg>
        <pc:picChg chg="mod">
          <ac:chgData name="Kaitlin Hill" userId="c74d760f-f520-429b-8b2c-212bcb42a43b" providerId="ADAL" clId="{8A69A054-EC86-4326-9D30-8C913CAA5DAF}" dt="2019-09-13T17:30:31.512" v="79" actId="1076"/>
          <ac:picMkLst>
            <pc:docMk/>
            <pc:sldMk cId="1135911586" sldId="1314"/>
            <ac:picMk id="27" creationId="{0905A443-F2F5-483C-8033-50A7C1FA3B9F}"/>
          </ac:picMkLst>
        </pc:picChg>
        <pc:picChg chg="mod">
          <ac:chgData name="Kaitlin Hill" userId="c74d760f-f520-429b-8b2c-212bcb42a43b" providerId="ADAL" clId="{8A69A054-EC86-4326-9D30-8C913CAA5DAF}" dt="2019-09-13T17:30:31.512" v="79" actId="1076"/>
          <ac:picMkLst>
            <pc:docMk/>
            <pc:sldMk cId="1135911586" sldId="1314"/>
            <ac:picMk id="28" creationId="{86B8E522-C06D-4CA9-A5BC-919E0A83E112}"/>
          </ac:picMkLst>
        </pc:picChg>
        <pc:picChg chg="mod">
          <ac:chgData name="Kaitlin Hill" userId="c74d760f-f520-429b-8b2c-212bcb42a43b" providerId="ADAL" clId="{8A69A054-EC86-4326-9D30-8C913CAA5DAF}" dt="2019-09-13T17:30:31.512" v="79" actId="1076"/>
          <ac:picMkLst>
            <pc:docMk/>
            <pc:sldMk cId="1135911586" sldId="1314"/>
            <ac:picMk id="29" creationId="{A0C06E64-70E6-4BC6-934D-8DA2C6D7703F}"/>
          </ac:picMkLst>
        </pc:picChg>
        <pc:picChg chg="mod">
          <ac:chgData name="Kaitlin Hill" userId="c74d760f-f520-429b-8b2c-212bcb42a43b" providerId="ADAL" clId="{8A69A054-EC86-4326-9D30-8C913CAA5DAF}" dt="2019-09-13T17:30:31.512" v="79" actId="1076"/>
          <ac:picMkLst>
            <pc:docMk/>
            <pc:sldMk cId="1135911586" sldId="1314"/>
            <ac:picMk id="31" creationId="{732BFABB-572A-48FF-A0CF-9AF1F103FD54}"/>
          </ac:picMkLst>
        </pc:picChg>
      </pc:sldChg>
      <pc:sldChg chg="addSp delSp modSp add">
        <pc:chgData name="Kaitlin Hill" userId="c74d760f-f520-429b-8b2c-212bcb42a43b" providerId="ADAL" clId="{8A69A054-EC86-4326-9D30-8C913CAA5DAF}" dt="2019-09-13T19:11:29.585" v="520" actId="1076"/>
        <pc:sldMkLst>
          <pc:docMk/>
          <pc:sldMk cId="4052507780" sldId="1315"/>
        </pc:sldMkLst>
        <pc:spChg chg="mod">
          <ac:chgData name="Kaitlin Hill" userId="c74d760f-f520-429b-8b2c-212bcb42a43b" providerId="ADAL" clId="{8A69A054-EC86-4326-9D30-8C913CAA5DAF}" dt="2019-09-13T17:40:47.553" v="369" actId="1076"/>
          <ac:spMkLst>
            <pc:docMk/>
            <pc:sldMk cId="4052507780" sldId="1315"/>
            <ac:spMk id="14" creationId="{A45A1A28-F20C-4325-8596-C136D33BF413}"/>
          </ac:spMkLst>
        </pc:spChg>
        <pc:spChg chg="mod">
          <ac:chgData name="Kaitlin Hill" userId="c74d760f-f520-429b-8b2c-212bcb42a43b" providerId="ADAL" clId="{8A69A054-EC86-4326-9D30-8C913CAA5DAF}" dt="2019-09-13T19:11:29.585" v="520" actId="1076"/>
          <ac:spMkLst>
            <pc:docMk/>
            <pc:sldMk cId="4052507780" sldId="1315"/>
            <ac:spMk id="15" creationId="{0B78017A-9607-41FF-B3CA-4EDC1D22F16B}"/>
          </ac:spMkLst>
        </pc:spChg>
        <pc:spChg chg="del">
          <ac:chgData name="Kaitlin Hill" userId="c74d760f-f520-429b-8b2c-212bcb42a43b" providerId="ADAL" clId="{8A69A054-EC86-4326-9D30-8C913CAA5DAF}" dt="2019-09-13T17:32:13.609" v="82" actId="478"/>
          <ac:spMkLst>
            <pc:docMk/>
            <pc:sldMk cId="4052507780" sldId="1315"/>
            <ac:spMk id="17" creationId="{59619886-DEE3-448F-93E2-188C02DD0C68}"/>
          </ac:spMkLst>
        </pc:spChg>
        <pc:spChg chg="del">
          <ac:chgData name="Kaitlin Hill" userId="c74d760f-f520-429b-8b2c-212bcb42a43b" providerId="ADAL" clId="{8A69A054-EC86-4326-9D30-8C913CAA5DAF}" dt="2019-09-13T17:32:13.609" v="82" actId="478"/>
          <ac:spMkLst>
            <pc:docMk/>
            <pc:sldMk cId="4052507780" sldId="1315"/>
            <ac:spMk id="19" creationId="{B6A87643-0A43-49D5-9721-F43BFDE0ACD4}"/>
          </ac:spMkLst>
        </pc:spChg>
        <pc:spChg chg="del">
          <ac:chgData name="Kaitlin Hill" userId="c74d760f-f520-429b-8b2c-212bcb42a43b" providerId="ADAL" clId="{8A69A054-EC86-4326-9D30-8C913CAA5DAF}" dt="2019-09-13T17:32:13.609" v="82" actId="478"/>
          <ac:spMkLst>
            <pc:docMk/>
            <pc:sldMk cId="4052507780" sldId="1315"/>
            <ac:spMk id="21" creationId="{C3036FA0-B47A-495C-9499-C42038D2EA4D}"/>
          </ac:spMkLst>
        </pc:spChg>
        <pc:spChg chg="del">
          <ac:chgData name="Kaitlin Hill" userId="c74d760f-f520-429b-8b2c-212bcb42a43b" providerId="ADAL" clId="{8A69A054-EC86-4326-9D30-8C913CAA5DAF}" dt="2019-09-13T17:32:13.609" v="82" actId="478"/>
          <ac:spMkLst>
            <pc:docMk/>
            <pc:sldMk cId="4052507780" sldId="1315"/>
            <ac:spMk id="23" creationId="{3CF767FC-E2AB-41E5-99DB-15582E435824}"/>
          </ac:spMkLst>
        </pc:spChg>
        <pc:spChg chg="del">
          <ac:chgData name="Kaitlin Hill" userId="c74d760f-f520-429b-8b2c-212bcb42a43b" providerId="ADAL" clId="{8A69A054-EC86-4326-9D30-8C913CAA5DAF}" dt="2019-09-13T17:32:13.609" v="82" actId="478"/>
          <ac:spMkLst>
            <pc:docMk/>
            <pc:sldMk cId="4052507780" sldId="1315"/>
            <ac:spMk id="24" creationId="{F402088A-0933-4BE3-B05A-05F4D19C5927}"/>
          </ac:spMkLst>
        </pc:spChg>
        <pc:spChg chg="add mod">
          <ac:chgData name="Kaitlin Hill" userId="c74d760f-f520-429b-8b2c-212bcb42a43b" providerId="ADAL" clId="{8A69A054-EC86-4326-9D30-8C913CAA5DAF}" dt="2019-09-13T17:39:10.088" v="332" actId="1035"/>
          <ac:spMkLst>
            <pc:docMk/>
            <pc:sldMk cId="4052507780" sldId="1315"/>
            <ac:spMk id="26" creationId="{6A2A4B76-96FD-4AD1-AC07-40B6DC77AE06}"/>
          </ac:spMkLst>
        </pc:spChg>
        <pc:spChg chg="add mod">
          <ac:chgData name="Kaitlin Hill" userId="c74d760f-f520-429b-8b2c-212bcb42a43b" providerId="ADAL" clId="{8A69A054-EC86-4326-9D30-8C913CAA5DAF}" dt="2019-09-13T17:39:10.088" v="332" actId="1035"/>
          <ac:spMkLst>
            <pc:docMk/>
            <pc:sldMk cId="4052507780" sldId="1315"/>
            <ac:spMk id="30" creationId="{B7622C49-C6FF-45F6-90AA-8209BE5AB954}"/>
          </ac:spMkLst>
        </pc:spChg>
        <pc:spChg chg="add mod">
          <ac:chgData name="Kaitlin Hill" userId="c74d760f-f520-429b-8b2c-212bcb42a43b" providerId="ADAL" clId="{8A69A054-EC86-4326-9D30-8C913CAA5DAF}" dt="2019-09-13T17:39:10.088" v="332" actId="1035"/>
          <ac:spMkLst>
            <pc:docMk/>
            <pc:sldMk cId="4052507780" sldId="1315"/>
            <ac:spMk id="32" creationId="{6D6421EF-5540-4F3C-9D14-C83BD2AD6CC7}"/>
          </ac:spMkLst>
        </pc:spChg>
        <pc:spChg chg="add mod">
          <ac:chgData name="Kaitlin Hill" userId="c74d760f-f520-429b-8b2c-212bcb42a43b" providerId="ADAL" clId="{8A69A054-EC86-4326-9D30-8C913CAA5DAF}" dt="2019-09-13T17:39:10.088" v="332" actId="1035"/>
          <ac:spMkLst>
            <pc:docMk/>
            <pc:sldMk cId="4052507780" sldId="1315"/>
            <ac:spMk id="33" creationId="{55DDB884-7417-4D41-A715-D71D2D450C51}"/>
          </ac:spMkLst>
        </pc:spChg>
        <pc:spChg chg="add mod">
          <ac:chgData name="Kaitlin Hill" userId="c74d760f-f520-429b-8b2c-212bcb42a43b" providerId="ADAL" clId="{8A69A054-EC86-4326-9D30-8C913CAA5DAF}" dt="2019-09-13T17:39:10.088" v="332" actId="1035"/>
          <ac:spMkLst>
            <pc:docMk/>
            <pc:sldMk cId="4052507780" sldId="1315"/>
            <ac:spMk id="34" creationId="{B3693C13-AB71-4232-B5CE-17156EF855C4}"/>
          </ac:spMkLst>
        </pc:spChg>
        <pc:spChg chg="add mod">
          <ac:chgData name="Kaitlin Hill" userId="c74d760f-f520-429b-8b2c-212bcb42a43b" providerId="ADAL" clId="{8A69A054-EC86-4326-9D30-8C913CAA5DAF}" dt="2019-09-13T17:39:10.088" v="332" actId="1035"/>
          <ac:spMkLst>
            <pc:docMk/>
            <pc:sldMk cId="4052507780" sldId="1315"/>
            <ac:spMk id="37" creationId="{9F9B4CFD-C44C-4E06-942A-1A13C9D3B3AA}"/>
          </ac:spMkLst>
        </pc:spChg>
        <pc:spChg chg="add mod">
          <ac:chgData name="Kaitlin Hill" userId="c74d760f-f520-429b-8b2c-212bcb42a43b" providerId="ADAL" clId="{8A69A054-EC86-4326-9D30-8C913CAA5DAF}" dt="2019-09-13T17:39:10.088" v="332" actId="1035"/>
          <ac:spMkLst>
            <pc:docMk/>
            <pc:sldMk cId="4052507780" sldId="1315"/>
            <ac:spMk id="38" creationId="{706FC7B8-D3B3-4460-A52E-12B39C6B3B32}"/>
          </ac:spMkLst>
        </pc:spChg>
        <pc:spChg chg="add mod">
          <ac:chgData name="Kaitlin Hill" userId="c74d760f-f520-429b-8b2c-212bcb42a43b" providerId="ADAL" clId="{8A69A054-EC86-4326-9D30-8C913CAA5DAF}" dt="2019-09-13T17:40:41.836" v="368" actId="1037"/>
          <ac:spMkLst>
            <pc:docMk/>
            <pc:sldMk cId="4052507780" sldId="1315"/>
            <ac:spMk id="42" creationId="{57F00883-AAD6-43AA-8534-C31D029273E1}"/>
          </ac:spMkLst>
        </pc:spChg>
        <pc:spChg chg="add del mod">
          <ac:chgData name="Kaitlin Hill" userId="c74d760f-f520-429b-8b2c-212bcb42a43b" providerId="ADAL" clId="{8A69A054-EC86-4326-9D30-8C913CAA5DAF}" dt="2019-09-13T17:34:38.179" v="141" actId="478"/>
          <ac:spMkLst>
            <pc:docMk/>
            <pc:sldMk cId="4052507780" sldId="1315"/>
            <ac:spMk id="43" creationId="{0941ABE2-9305-4336-A924-905C722F91C2}"/>
          </ac:spMkLst>
        </pc:spChg>
        <pc:spChg chg="add del mod">
          <ac:chgData name="Kaitlin Hill" userId="c74d760f-f520-429b-8b2c-212bcb42a43b" providerId="ADAL" clId="{8A69A054-EC86-4326-9D30-8C913CAA5DAF}" dt="2019-09-13T17:34:38.179" v="141" actId="478"/>
          <ac:spMkLst>
            <pc:docMk/>
            <pc:sldMk cId="4052507780" sldId="1315"/>
            <ac:spMk id="44" creationId="{9AC2FA39-2BFF-49FC-B5EF-61158E53F285}"/>
          </ac:spMkLst>
        </pc:spChg>
        <pc:spChg chg="add del mod">
          <ac:chgData name="Kaitlin Hill" userId="c74d760f-f520-429b-8b2c-212bcb42a43b" providerId="ADAL" clId="{8A69A054-EC86-4326-9D30-8C913CAA5DAF}" dt="2019-09-13T17:34:38.179" v="141" actId="478"/>
          <ac:spMkLst>
            <pc:docMk/>
            <pc:sldMk cId="4052507780" sldId="1315"/>
            <ac:spMk id="45" creationId="{6A7A6C95-F9AD-48F9-A07A-C03352F340EE}"/>
          </ac:spMkLst>
        </pc:spChg>
        <pc:spChg chg="add mod">
          <ac:chgData name="Kaitlin Hill" userId="c74d760f-f520-429b-8b2c-212bcb42a43b" providerId="ADAL" clId="{8A69A054-EC86-4326-9D30-8C913CAA5DAF}" dt="2019-09-13T17:40:54.251" v="383" actId="1035"/>
          <ac:spMkLst>
            <pc:docMk/>
            <pc:sldMk cId="4052507780" sldId="1315"/>
            <ac:spMk id="49" creationId="{F63B1406-1642-4A35-B20C-5D71CF84A4B5}"/>
          </ac:spMkLst>
        </pc:spChg>
        <pc:spChg chg="add mod">
          <ac:chgData name="Kaitlin Hill" userId="c74d760f-f520-429b-8b2c-212bcb42a43b" providerId="ADAL" clId="{8A69A054-EC86-4326-9D30-8C913CAA5DAF}" dt="2019-09-13T17:40:54.251" v="383" actId="1035"/>
          <ac:spMkLst>
            <pc:docMk/>
            <pc:sldMk cId="4052507780" sldId="1315"/>
            <ac:spMk id="52" creationId="{BF5BCC6A-990D-4DF2-B838-23B349ACC5D1}"/>
          </ac:spMkLst>
        </pc:spChg>
        <pc:spChg chg="add mod">
          <ac:chgData name="Kaitlin Hill" userId="c74d760f-f520-429b-8b2c-212bcb42a43b" providerId="ADAL" clId="{8A69A054-EC86-4326-9D30-8C913CAA5DAF}" dt="2019-09-13T17:40:54.251" v="383" actId="1035"/>
          <ac:spMkLst>
            <pc:docMk/>
            <pc:sldMk cId="4052507780" sldId="1315"/>
            <ac:spMk id="53" creationId="{CF26E95E-DCC6-4332-8DE8-B7B140065E11}"/>
          </ac:spMkLst>
        </pc:spChg>
        <pc:spChg chg="add mod">
          <ac:chgData name="Kaitlin Hill" userId="c74d760f-f520-429b-8b2c-212bcb42a43b" providerId="ADAL" clId="{8A69A054-EC86-4326-9D30-8C913CAA5DAF}" dt="2019-09-13T17:40:54.251" v="383" actId="1035"/>
          <ac:spMkLst>
            <pc:docMk/>
            <pc:sldMk cId="4052507780" sldId="1315"/>
            <ac:spMk id="54" creationId="{6E92DC39-9693-411B-B34C-D4567C8670F8}"/>
          </ac:spMkLst>
        </pc:spChg>
        <pc:spChg chg="add mod">
          <ac:chgData name="Kaitlin Hill" userId="c74d760f-f520-429b-8b2c-212bcb42a43b" providerId="ADAL" clId="{8A69A054-EC86-4326-9D30-8C913CAA5DAF}" dt="2019-09-13T17:40:54.251" v="383" actId="1035"/>
          <ac:spMkLst>
            <pc:docMk/>
            <pc:sldMk cId="4052507780" sldId="1315"/>
            <ac:spMk id="56" creationId="{BA0BFA3E-BA8E-46FE-B0D4-F81E04B62FD4}"/>
          </ac:spMkLst>
        </pc:spChg>
        <pc:spChg chg="add mod">
          <ac:chgData name="Kaitlin Hill" userId="c74d760f-f520-429b-8b2c-212bcb42a43b" providerId="ADAL" clId="{8A69A054-EC86-4326-9D30-8C913CAA5DAF}" dt="2019-09-13T17:41:22.174" v="398" actId="1076"/>
          <ac:spMkLst>
            <pc:docMk/>
            <pc:sldMk cId="4052507780" sldId="1315"/>
            <ac:spMk id="58" creationId="{B01A0983-F30F-4640-A95C-AAAA69F2D3C0}"/>
          </ac:spMkLst>
        </pc:spChg>
        <pc:spChg chg="add mod">
          <ac:chgData name="Kaitlin Hill" userId="c74d760f-f520-429b-8b2c-212bcb42a43b" providerId="ADAL" clId="{8A69A054-EC86-4326-9D30-8C913CAA5DAF}" dt="2019-09-13T17:40:41.836" v="368" actId="1037"/>
          <ac:spMkLst>
            <pc:docMk/>
            <pc:sldMk cId="4052507780" sldId="1315"/>
            <ac:spMk id="62" creationId="{B02E6FBF-C56D-47B9-A252-431527AC9E5B}"/>
          </ac:spMkLst>
        </pc:spChg>
        <pc:spChg chg="add mod">
          <ac:chgData name="Kaitlin Hill" userId="c74d760f-f520-429b-8b2c-212bcb42a43b" providerId="ADAL" clId="{8A69A054-EC86-4326-9D30-8C913CAA5DAF}" dt="2019-09-13T17:40:41.836" v="368" actId="1037"/>
          <ac:spMkLst>
            <pc:docMk/>
            <pc:sldMk cId="4052507780" sldId="1315"/>
            <ac:spMk id="67" creationId="{96066EA7-35C1-4F74-84E2-6CB1DBB5F2F1}"/>
          </ac:spMkLst>
        </pc:spChg>
        <pc:spChg chg="add mod">
          <ac:chgData name="Kaitlin Hill" userId="c74d760f-f520-429b-8b2c-212bcb42a43b" providerId="ADAL" clId="{8A69A054-EC86-4326-9D30-8C913CAA5DAF}" dt="2019-09-13T17:40:41.836" v="368" actId="1037"/>
          <ac:spMkLst>
            <pc:docMk/>
            <pc:sldMk cId="4052507780" sldId="1315"/>
            <ac:spMk id="69" creationId="{751036CD-1930-4EE0-853C-153C80D25F09}"/>
          </ac:spMkLst>
        </pc:spChg>
        <pc:picChg chg="add mod">
          <ac:chgData name="Kaitlin Hill" userId="c74d760f-f520-429b-8b2c-212bcb42a43b" providerId="ADAL" clId="{8A69A054-EC86-4326-9D30-8C913CAA5DAF}" dt="2019-09-13T17:40:54.251" v="383" actId="1035"/>
          <ac:picMkLst>
            <pc:docMk/>
            <pc:sldMk cId="4052507780" sldId="1315"/>
            <ac:picMk id="16" creationId="{1144B259-0D1B-45DE-A12D-26350AD75E66}"/>
          </ac:picMkLst>
        </pc:picChg>
        <pc:picChg chg="add mod">
          <ac:chgData name="Kaitlin Hill" userId="c74d760f-f520-429b-8b2c-212bcb42a43b" providerId="ADAL" clId="{8A69A054-EC86-4326-9D30-8C913CAA5DAF}" dt="2019-09-13T17:39:10.088" v="332" actId="1035"/>
          <ac:picMkLst>
            <pc:docMk/>
            <pc:sldMk cId="4052507780" sldId="1315"/>
            <ac:picMk id="18" creationId="{70BD67F5-D781-40BD-B56A-98B244B63EC6}"/>
          </ac:picMkLst>
        </pc:picChg>
        <pc:picChg chg="add mod">
          <ac:chgData name="Kaitlin Hill" userId="c74d760f-f520-429b-8b2c-212bcb42a43b" providerId="ADAL" clId="{8A69A054-EC86-4326-9D30-8C913CAA5DAF}" dt="2019-09-13T17:39:10.088" v="332" actId="1035"/>
          <ac:picMkLst>
            <pc:docMk/>
            <pc:sldMk cId="4052507780" sldId="1315"/>
            <ac:picMk id="20" creationId="{B17D2CE6-D357-4835-8FDD-F5F5462E9BA3}"/>
          </ac:picMkLst>
        </pc:picChg>
        <pc:picChg chg="add mod">
          <ac:chgData name="Kaitlin Hill" userId="c74d760f-f520-429b-8b2c-212bcb42a43b" providerId="ADAL" clId="{8A69A054-EC86-4326-9D30-8C913CAA5DAF}" dt="2019-09-13T17:39:10.088" v="332" actId="1035"/>
          <ac:picMkLst>
            <pc:docMk/>
            <pc:sldMk cId="4052507780" sldId="1315"/>
            <ac:picMk id="22" creationId="{6DC1C6B4-B5E6-435B-BB73-2E7591DEBBBF}"/>
          </ac:picMkLst>
        </pc:picChg>
        <pc:picChg chg="del">
          <ac:chgData name="Kaitlin Hill" userId="c74d760f-f520-429b-8b2c-212bcb42a43b" providerId="ADAL" clId="{8A69A054-EC86-4326-9D30-8C913CAA5DAF}" dt="2019-09-13T17:32:13.609" v="82" actId="478"/>
          <ac:picMkLst>
            <pc:docMk/>
            <pc:sldMk cId="4052507780" sldId="1315"/>
            <ac:picMk id="25" creationId="{B6949DD5-BD82-4D1B-92A1-852263B99A62}"/>
          </ac:picMkLst>
        </pc:picChg>
        <pc:picChg chg="del">
          <ac:chgData name="Kaitlin Hill" userId="c74d760f-f520-429b-8b2c-212bcb42a43b" providerId="ADAL" clId="{8A69A054-EC86-4326-9D30-8C913CAA5DAF}" dt="2019-09-13T17:32:13.609" v="82" actId="478"/>
          <ac:picMkLst>
            <pc:docMk/>
            <pc:sldMk cId="4052507780" sldId="1315"/>
            <ac:picMk id="27" creationId="{0905A443-F2F5-483C-8033-50A7C1FA3B9F}"/>
          </ac:picMkLst>
        </pc:picChg>
        <pc:picChg chg="del">
          <ac:chgData name="Kaitlin Hill" userId="c74d760f-f520-429b-8b2c-212bcb42a43b" providerId="ADAL" clId="{8A69A054-EC86-4326-9D30-8C913CAA5DAF}" dt="2019-09-13T17:32:13.609" v="82" actId="478"/>
          <ac:picMkLst>
            <pc:docMk/>
            <pc:sldMk cId="4052507780" sldId="1315"/>
            <ac:picMk id="28" creationId="{86B8E522-C06D-4CA9-A5BC-919E0A83E112}"/>
          </ac:picMkLst>
        </pc:picChg>
        <pc:picChg chg="del">
          <ac:chgData name="Kaitlin Hill" userId="c74d760f-f520-429b-8b2c-212bcb42a43b" providerId="ADAL" clId="{8A69A054-EC86-4326-9D30-8C913CAA5DAF}" dt="2019-09-13T17:32:13.609" v="82" actId="478"/>
          <ac:picMkLst>
            <pc:docMk/>
            <pc:sldMk cId="4052507780" sldId="1315"/>
            <ac:picMk id="29" creationId="{A0C06E64-70E6-4BC6-934D-8DA2C6D7703F}"/>
          </ac:picMkLst>
        </pc:picChg>
        <pc:picChg chg="del">
          <ac:chgData name="Kaitlin Hill" userId="c74d760f-f520-429b-8b2c-212bcb42a43b" providerId="ADAL" clId="{8A69A054-EC86-4326-9D30-8C913CAA5DAF}" dt="2019-09-13T17:32:13.609" v="82" actId="478"/>
          <ac:picMkLst>
            <pc:docMk/>
            <pc:sldMk cId="4052507780" sldId="1315"/>
            <ac:picMk id="31" creationId="{732BFABB-572A-48FF-A0CF-9AF1F103FD54}"/>
          </ac:picMkLst>
        </pc:picChg>
        <pc:picChg chg="add mod">
          <ac:chgData name="Kaitlin Hill" userId="c74d760f-f520-429b-8b2c-212bcb42a43b" providerId="ADAL" clId="{8A69A054-EC86-4326-9D30-8C913CAA5DAF}" dt="2019-09-13T17:39:10.088" v="332" actId="1035"/>
          <ac:picMkLst>
            <pc:docMk/>
            <pc:sldMk cId="4052507780" sldId="1315"/>
            <ac:picMk id="35" creationId="{3369BDEE-0E8F-4DA7-9356-8D7E352AE269}"/>
          </ac:picMkLst>
        </pc:picChg>
        <pc:picChg chg="add mod">
          <ac:chgData name="Kaitlin Hill" userId="c74d760f-f520-429b-8b2c-212bcb42a43b" providerId="ADAL" clId="{8A69A054-EC86-4326-9D30-8C913CAA5DAF}" dt="2019-09-13T17:39:10.088" v="332" actId="1035"/>
          <ac:picMkLst>
            <pc:docMk/>
            <pc:sldMk cId="4052507780" sldId="1315"/>
            <ac:picMk id="36" creationId="{37C56DF0-F360-46C1-A68E-C4D89D89FB25}"/>
          </ac:picMkLst>
        </pc:picChg>
        <pc:picChg chg="add mod">
          <ac:chgData name="Kaitlin Hill" userId="c74d760f-f520-429b-8b2c-212bcb42a43b" providerId="ADAL" clId="{8A69A054-EC86-4326-9D30-8C913CAA5DAF}" dt="2019-09-13T17:39:10.088" v="332" actId="1035"/>
          <ac:picMkLst>
            <pc:docMk/>
            <pc:sldMk cId="4052507780" sldId="1315"/>
            <ac:picMk id="39" creationId="{538C67A9-1AD9-461C-9217-2431D3CF172A}"/>
          </ac:picMkLst>
        </pc:picChg>
        <pc:picChg chg="add mod">
          <ac:chgData name="Kaitlin Hill" userId="c74d760f-f520-429b-8b2c-212bcb42a43b" providerId="ADAL" clId="{8A69A054-EC86-4326-9D30-8C913CAA5DAF}" dt="2019-09-13T17:40:54.251" v="383" actId="1035"/>
          <ac:picMkLst>
            <pc:docMk/>
            <pc:sldMk cId="4052507780" sldId="1315"/>
            <ac:picMk id="47" creationId="{EF020F77-B8E0-4DA0-AE35-AEDC6206299A}"/>
          </ac:picMkLst>
        </pc:picChg>
        <pc:picChg chg="add mod">
          <ac:chgData name="Kaitlin Hill" userId="c74d760f-f520-429b-8b2c-212bcb42a43b" providerId="ADAL" clId="{8A69A054-EC86-4326-9D30-8C913CAA5DAF}" dt="2019-09-13T17:40:54.251" v="383" actId="1035"/>
          <ac:picMkLst>
            <pc:docMk/>
            <pc:sldMk cId="4052507780" sldId="1315"/>
            <ac:picMk id="48" creationId="{D113C589-4E79-4962-8169-3539A0ACB71B}"/>
          </ac:picMkLst>
        </pc:picChg>
        <pc:picChg chg="add mod">
          <ac:chgData name="Kaitlin Hill" userId="c74d760f-f520-429b-8b2c-212bcb42a43b" providerId="ADAL" clId="{8A69A054-EC86-4326-9D30-8C913CAA5DAF}" dt="2019-09-13T17:40:54.251" v="383" actId="1035"/>
          <ac:picMkLst>
            <pc:docMk/>
            <pc:sldMk cId="4052507780" sldId="1315"/>
            <ac:picMk id="50" creationId="{F7665E8C-DAF7-4197-9E3D-02E330C48F4E}"/>
          </ac:picMkLst>
        </pc:picChg>
        <pc:picChg chg="add mod">
          <ac:chgData name="Kaitlin Hill" userId="c74d760f-f520-429b-8b2c-212bcb42a43b" providerId="ADAL" clId="{8A69A054-EC86-4326-9D30-8C913CAA5DAF}" dt="2019-09-13T17:40:54.251" v="383" actId="1035"/>
          <ac:picMkLst>
            <pc:docMk/>
            <pc:sldMk cId="4052507780" sldId="1315"/>
            <ac:picMk id="51" creationId="{F2B5F22B-DCEC-4160-865B-A12972987A3E}"/>
          </ac:picMkLst>
        </pc:picChg>
        <pc:picChg chg="add mod">
          <ac:chgData name="Kaitlin Hill" userId="c74d760f-f520-429b-8b2c-212bcb42a43b" providerId="ADAL" clId="{8A69A054-EC86-4326-9D30-8C913CAA5DAF}" dt="2019-09-13T17:39:10.088" v="332" actId="1035"/>
          <ac:picMkLst>
            <pc:docMk/>
            <pc:sldMk cId="4052507780" sldId="1315"/>
            <ac:picMk id="55" creationId="{C42FD1C9-7259-445F-8E97-9BEC4C4B6321}"/>
          </ac:picMkLst>
        </pc:picChg>
        <pc:picChg chg="add mod">
          <ac:chgData name="Kaitlin Hill" userId="c74d760f-f520-429b-8b2c-212bcb42a43b" providerId="ADAL" clId="{8A69A054-EC86-4326-9D30-8C913CAA5DAF}" dt="2019-09-13T17:41:24.470" v="399" actId="1076"/>
          <ac:picMkLst>
            <pc:docMk/>
            <pc:sldMk cId="4052507780" sldId="1315"/>
            <ac:picMk id="57" creationId="{20268B41-F297-4EC6-BEFD-4C4920CFC157}"/>
          </ac:picMkLst>
        </pc:picChg>
        <pc:cxnChg chg="add del mod">
          <ac:chgData name="Kaitlin Hill" userId="c74d760f-f520-429b-8b2c-212bcb42a43b" providerId="ADAL" clId="{8A69A054-EC86-4326-9D30-8C913CAA5DAF}" dt="2019-09-13T17:34:47.787" v="143" actId="478"/>
          <ac:cxnSpMkLst>
            <pc:docMk/>
            <pc:sldMk cId="4052507780" sldId="1315"/>
            <ac:cxnSpMk id="40" creationId="{11E4B5B8-42BF-4402-BEA3-FF77C8351066}"/>
          </ac:cxnSpMkLst>
        </pc:cxnChg>
        <pc:cxnChg chg="add del mod">
          <ac:chgData name="Kaitlin Hill" userId="c74d760f-f520-429b-8b2c-212bcb42a43b" providerId="ADAL" clId="{8A69A054-EC86-4326-9D30-8C913CAA5DAF}" dt="2019-09-13T17:40:41.836" v="368" actId="1037"/>
          <ac:cxnSpMkLst>
            <pc:docMk/>
            <pc:sldMk cId="4052507780" sldId="1315"/>
            <ac:cxnSpMk id="41" creationId="{54BBEF61-C1F6-49EB-9A6D-E5D437F80283}"/>
          </ac:cxnSpMkLst>
        </pc:cxnChg>
        <pc:cxnChg chg="add del mod">
          <ac:chgData name="Kaitlin Hill" userId="c74d760f-f520-429b-8b2c-212bcb42a43b" providerId="ADAL" clId="{8A69A054-EC86-4326-9D30-8C913CAA5DAF}" dt="2019-09-13T17:34:47.787" v="143" actId="478"/>
          <ac:cxnSpMkLst>
            <pc:docMk/>
            <pc:sldMk cId="4052507780" sldId="1315"/>
            <ac:cxnSpMk id="46" creationId="{96EA2D54-8FFA-4439-B3AD-36797F372899}"/>
          </ac:cxnSpMkLst>
        </pc:cxnChg>
        <pc:cxnChg chg="add del mod">
          <ac:chgData name="Kaitlin Hill" userId="c74d760f-f520-429b-8b2c-212bcb42a43b" providerId="ADAL" clId="{8A69A054-EC86-4326-9D30-8C913CAA5DAF}" dt="2019-09-13T17:35:40.207" v="153" actId="478"/>
          <ac:cxnSpMkLst>
            <pc:docMk/>
            <pc:sldMk cId="4052507780" sldId="1315"/>
            <ac:cxnSpMk id="61" creationId="{DFD7B672-7056-44CD-9EC8-7780AB5D7413}"/>
          </ac:cxnSpMkLst>
        </pc:cxnChg>
        <pc:cxnChg chg="add mod">
          <ac:chgData name="Kaitlin Hill" userId="c74d760f-f520-429b-8b2c-212bcb42a43b" providerId="ADAL" clId="{8A69A054-EC86-4326-9D30-8C913CAA5DAF}" dt="2019-09-13T17:40:41.836" v="368" actId="1037"/>
          <ac:cxnSpMkLst>
            <pc:docMk/>
            <pc:sldMk cId="4052507780" sldId="1315"/>
            <ac:cxnSpMk id="66" creationId="{F08B3D90-91CE-4482-BCF8-ECEA71B6EA8A}"/>
          </ac:cxnSpMkLst>
        </pc:cxnChg>
        <pc:cxnChg chg="add mod">
          <ac:chgData name="Kaitlin Hill" userId="c74d760f-f520-429b-8b2c-212bcb42a43b" providerId="ADAL" clId="{8A69A054-EC86-4326-9D30-8C913CAA5DAF}" dt="2019-09-13T17:40:41.836" v="368" actId="1037"/>
          <ac:cxnSpMkLst>
            <pc:docMk/>
            <pc:sldMk cId="4052507780" sldId="1315"/>
            <ac:cxnSpMk id="68" creationId="{2DF37085-67AB-4E2A-AC24-C7EC68C34746}"/>
          </ac:cxnSpMkLst>
        </pc:cxn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4B0C2-9C16-C74D-9DDE-6891E37DECF7}" type="datetimeFigureOut">
              <a:rPr lang="en-US" smtClean="0"/>
              <a:t>9/19/19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2B6022-02FB-7344-8071-8154190FA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6388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7475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6244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2970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405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06327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30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5845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5016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984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tiff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38EAAA9-F717-D847-AF02-6B65D027BC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797"/>
            <a:ext cx="24384000" cy="13682203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CF49103D-96E8-AB4A-9AB0-BAB641F0D652}"/>
              </a:ext>
            </a:extLst>
          </p:cNvPr>
          <p:cNvSpPr/>
          <p:nvPr userDrawn="1"/>
        </p:nvSpPr>
        <p:spPr>
          <a:xfrm>
            <a:off x="-62347" y="-72298"/>
            <a:ext cx="14568056" cy="13974657"/>
          </a:xfrm>
          <a:custGeom>
            <a:avLst/>
            <a:gdLst>
              <a:gd name="connsiteX0" fmla="*/ 0 w 17964150"/>
              <a:gd name="connsiteY0" fmla="*/ 0 h 13716000"/>
              <a:gd name="connsiteX1" fmla="*/ 17964150 w 17964150"/>
              <a:gd name="connsiteY1" fmla="*/ 0 h 13716000"/>
              <a:gd name="connsiteX2" fmla="*/ 17964150 w 17964150"/>
              <a:gd name="connsiteY2" fmla="*/ 13716000 h 13716000"/>
              <a:gd name="connsiteX3" fmla="*/ 0 w 17964150"/>
              <a:gd name="connsiteY3" fmla="*/ 13716000 h 13716000"/>
              <a:gd name="connsiteX4" fmla="*/ 0 w 17964150"/>
              <a:gd name="connsiteY4" fmla="*/ 0 h 13716000"/>
              <a:gd name="connsiteX0" fmla="*/ 0 w 17964150"/>
              <a:gd name="connsiteY0" fmla="*/ 0 h 13716000"/>
              <a:gd name="connsiteX1" fmla="*/ 12211050 w 17964150"/>
              <a:gd name="connsiteY1" fmla="*/ 57150 h 13716000"/>
              <a:gd name="connsiteX2" fmla="*/ 17964150 w 17964150"/>
              <a:gd name="connsiteY2" fmla="*/ 13716000 h 13716000"/>
              <a:gd name="connsiteX3" fmla="*/ 0 w 17964150"/>
              <a:gd name="connsiteY3" fmla="*/ 13716000 h 13716000"/>
              <a:gd name="connsiteX4" fmla="*/ 0 w 17964150"/>
              <a:gd name="connsiteY4" fmla="*/ 0 h 13716000"/>
              <a:gd name="connsiteX0" fmla="*/ 0 w 17964150"/>
              <a:gd name="connsiteY0" fmla="*/ 0 h 13716000"/>
              <a:gd name="connsiteX1" fmla="*/ 17068800 w 17964150"/>
              <a:gd name="connsiteY1" fmla="*/ 19050 h 13716000"/>
              <a:gd name="connsiteX2" fmla="*/ 17964150 w 17964150"/>
              <a:gd name="connsiteY2" fmla="*/ 13716000 h 13716000"/>
              <a:gd name="connsiteX3" fmla="*/ 0 w 17964150"/>
              <a:gd name="connsiteY3" fmla="*/ 13716000 h 13716000"/>
              <a:gd name="connsiteX4" fmla="*/ 0 w 17964150"/>
              <a:gd name="connsiteY4" fmla="*/ 0 h 13716000"/>
              <a:gd name="connsiteX0" fmla="*/ 0 w 17068800"/>
              <a:gd name="connsiteY0" fmla="*/ 0 h 13716000"/>
              <a:gd name="connsiteX1" fmla="*/ 17068800 w 17068800"/>
              <a:gd name="connsiteY1" fmla="*/ 19050 h 13716000"/>
              <a:gd name="connsiteX2" fmla="*/ 8953500 w 17068800"/>
              <a:gd name="connsiteY2" fmla="*/ 13696950 h 13716000"/>
              <a:gd name="connsiteX3" fmla="*/ 0 w 17068800"/>
              <a:gd name="connsiteY3" fmla="*/ 13716000 h 13716000"/>
              <a:gd name="connsiteX4" fmla="*/ 0 w 17068800"/>
              <a:gd name="connsiteY4" fmla="*/ 0 h 13716000"/>
              <a:gd name="connsiteX0" fmla="*/ 0 w 17068800"/>
              <a:gd name="connsiteY0" fmla="*/ 0 h 13735050"/>
              <a:gd name="connsiteX1" fmla="*/ 17068800 w 17068800"/>
              <a:gd name="connsiteY1" fmla="*/ 19050 h 13735050"/>
              <a:gd name="connsiteX2" fmla="*/ 10915650 w 17068800"/>
              <a:gd name="connsiteY2" fmla="*/ 13735050 h 13735050"/>
              <a:gd name="connsiteX3" fmla="*/ 0 w 17068800"/>
              <a:gd name="connsiteY3" fmla="*/ 13716000 h 13735050"/>
              <a:gd name="connsiteX4" fmla="*/ 0 w 17068800"/>
              <a:gd name="connsiteY4" fmla="*/ 0 h 13735050"/>
              <a:gd name="connsiteX0" fmla="*/ 0 w 17068800"/>
              <a:gd name="connsiteY0" fmla="*/ 0 h 13735050"/>
              <a:gd name="connsiteX1" fmla="*/ 17068800 w 17068800"/>
              <a:gd name="connsiteY1" fmla="*/ 0 h 13735050"/>
              <a:gd name="connsiteX2" fmla="*/ 10915650 w 17068800"/>
              <a:gd name="connsiteY2" fmla="*/ 13735050 h 13735050"/>
              <a:gd name="connsiteX3" fmla="*/ 0 w 17068800"/>
              <a:gd name="connsiteY3" fmla="*/ 13716000 h 13735050"/>
              <a:gd name="connsiteX4" fmla="*/ 0 w 17068800"/>
              <a:gd name="connsiteY4" fmla="*/ 0 h 13735050"/>
              <a:gd name="connsiteX0" fmla="*/ 0 w 14257020"/>
              <a:gd name="connsiteY0" fmla="*/ 22860 h 13757910"/>
              <a:gd name="connsiteX1" fmla="*/ 14257020 w 14257020"/>
              <a:gd name="connsiteY1" fmla="*/ 0 h 13757910"/>
              <a:gd name="connsiteX2" fmla="*/ 10915650 w 14257020"/>
              <a:gd name="connsiteY2" fmla="*/ 13757910 h 13757910"/>
              <a:gd name="connsiteX3" fmla="*/ 0 w 14257020"/>
              <a:gd name="connsiteY3" fmla="*/ 13738860 h 13757910"/>
              <a:gd name="connsiteX4" fmla="*/ 0 w 14257020"/>
              <a:gd name="connsiteY4" fmla="*/ 22860 h 13757910"/>
              <a:gd name="connsiteX0" fmla="*/ 0 w 14333220"/>
              <a:gd name="connsiteY0" fmla="*/ 0 h 13862050"/>
              <a:gd name="connsiteX1" fmla="*/ 14333220 w 14333220"/>
              <a:gd name="connsiteY1" fmla="*/ 104140 h 13862050"/>
              <a:gd name="connsiteX2" fmla="*/ 10991850 w 14333220"/>
              <a:gd name="connsiteY2" fmla="*/ 13862050 h 13862050"/>
              <a:gd name="connsiteX3" fmla="*/ 76200 w 14333220"/>
              <a:gd name="connsiteY3" fmla="*/ 13843000 h 13862050"/>
              <a:gd name="connsiteX4" fmla="*/ 0 w 14333220"/>
              <a:gd name="connsiteY4" fmla="*/ 0 h 13862050"/>
              <a:gd name="connsiteX0" fmla="*/ 177800 w 14511020"/>
              <a:gd name="connsiteY0" fmla="*/ 0 h 13995400"/>
              <a:gd name="connsiteX1" fmla="*/ 14511020 w 14511020"/>
              <a:gd name="connsiteY1" fmla="*/ 104140 h 13995400"/>
              <a:gd name="connsiteX2" fmla="*/ 11169650 w 14511020"/>
              <a:gd name="connsiteY2" fmla="*/ 13862050 h 13995400"/>
              <a:gd name="connsiteX3" fmla="*/ 0 w 14511020"/>
              <a:gd name="connsiteY3" fmla="*/ 13995400 h 13995400"/>
              <a:gd name="connsiteX4" fmla="*/ 177800 w 14511020"/>
              <a:gd name="connsiteY4" fmla="*/ 0 h 13995400"/>
              <a:gd name="connsiteX0" fmla="*/ 177800 w 14557319"/>
              <a:gd name="connsiteY0" fmla="*/ 69480 h 14064880"/>
              <a:gd name="connsiteX1" fmla="*/ 14557319 w 14557319"/>
              <a:gd name="connsiteY1" fmla="*/ 0 h 14064880"/>
              <a:gd name="connsiteX2" fmla="*/ 11169650 w 14557319"/>
              <a:gd name="connsiteY2" fmla="*/ 13931530 h 14064880"/>
              <a:gd name="connsiteX3" fmla="*/ 0 w 14557319"/>
              <a:gd name="connsiteY3" fmla="*/ 14064880 h 14064880"/>
              <a:gd name="connsiteX4" fmla="*/ 177800 w 14557319"/>
              <a:gd name="connsiteY4" fmla="*/ 69480 h 14064880"/>
              <a:gd name="connsiteX0" fmla="*/ 0 w 14598180"/>
              <a:gd name="connsiteY0" fmla="*/ 89359 h 14064880"/>
              <a:gd name="connsiteX1" fmla="*/ 14598180 w 14598180"/>
              <a:gd name="connsiteY1" fmla="*/ 0 h 14064880"/>
              <a:gd name="connsiteX2" fmla="*/ 11210511 w 14598180"/>
              <a:gd name="connsiteY2" fmla="*/ 13931530 h 14064880"/>
              <a:gd name="connsiteX3" fmla="*/ 40861 w 14598180"/>
              <a:gd name="connsiteY3" fmla="*/ 14064880 h 14064880"/>
              <a:gd name="connsiteX4" fmla="*/ 0 w 14598180"/>
              <a:gd name="connsiteY4" fmla="*/ 89359 h 14064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598180" h="14064880">
                <a:moveTo>
                  <a:pt x="0" y="89359"/>
                </a:moveTo>
                <a:lnTo>
                  <a:pt x="14598180" y="0"/>
                </a:lnTo>
                <a:lnTo>
                  <a:pt x="11210511" y="13931530"/>
                </a:lnTo>
                <a:lnTo>
                  <a:pt x="40861" y="14064880"/>
                </a:lnTo>
                <a:lnTo>
                  <a:pt x="0" y="89359"/>
                </a:lnTo>
                <a:close/>
              </a:path>
            </a:pathLst>
          </a:custGeom>
          <a:solidFill>
            <a:schemeClr val="bg1"/>
          </a:solidFill>
          <a:ln w="12700" cap="flat">
            <a:solidFill>
              <a:schemeClr val="bg1"/>
            </a:solidFill>
            <a:miter lim="400000"/>
          </a:ln>
          <a:effectLst>
            <a:outerShdw blurRad="1104900" dist="38100" dir="2700000" algn="tl" rotWithShape="0">
              <a:prstClr val="black">
                <a:alpha val="48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E1AD07-B7FC-9743-BF0E-32D2CD6089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528" y="830617"/>
            <a:ext cx="4296017" cy="2779776"/>
          </a:xfrm>
          <a:prstGeom prst="rect">
            <a:avLst/>
          </a:prstGeom>
        </p:spPr>
      </p:pic>
      <p:sp>
        <p:nvSpPr>
          <p:cNvPr id="9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14365" y="4090370"/>
            <a:ext cx="22474406" cy="3939959"/>
          </a:xfrm>
          <a:prstGeom prst="rect">
            <a:avLst/>
          </a:prstGeom>
        </p:spPr>
        <p:txBody>
          <a:bodyPr lIns="0" rIns="0" anchor="b" anchorCtr="0">
            <a:noAutofit/>
          </a:bodyPr>
          <a:lstStyle>
            <a:lvl1pPr>
              <a:lnSpc>
                <a:spcPct val="100000"/>
              </a:lnSpc>
              <a:defRPr sz="15000" b="0" i="0" baseline="0">
                <a:solidFill>
                  <a:schemeClr val="tx1"/>
                </a:solidFill>
                <a:latin typeface="Publico Banner Light" charset="0"/>
                <a:ea typeface="Publico Banner Light" charset="0"/>
                <a:cs typeface="Publico Banner Light" charset="0"/>
              </a:defRPr>
            </a:lvl1pPr>
          </a:lstStyle>
          <a:p>
            <a:pPr lvl="0"/>
            <a:r>
              <a:rPr lang="en-US" dirty="0"/>
              <a:t>Presentation </a:t>
            </a:r>
          </a:p>
          <a:p>
            <a:pPr lvl="0"/>
            <a:r>
              <a:rPr lang="en-US" dirty="0"/>
              <a:t>Title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F9964F2-8F2A-1B43-87EE-B54013BBF100}"/>
              </a:ext>
            </a:extLst>
          </p:cNvPr>
          <p:cNvCxnSpPr/>
          <p:nvPr userDrawn="1"/>
        </p:nvCxnSpPr>
        <p:spPr>
          <a:xfrm>
            <a:off x="614365" y="8404404"/>
            <a:ext cx="2000250" cy="0"/>
          </a:xfrm>
          <a:prstGeom prst="line">
            <a:avLst/>
          </a:prstGeom>
          <a:noFill/>
          <a:ln w="76200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Text Placeholder 56">
            <a:extLst>
              <a:ext uri="{FF2B5EF4-FFF2-40B4-BE49-F238E27FC236}">
                <a16:creationId xmlns:a16="http://schemas.microsoft.com/office/drawing/2014/main" id="{289A880A-F262-BC4D-A27A-9267B30D66E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2945" y="10264022"/>
            <a:ext cx="4275137" cy="4326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0" anchor="b" anchorCtr="0"/>
          <a:lstStyle>
            <a:lvl1pPr>
              <a:defRPr sz="2400" b="0" i="0">
                <a:solidFill>
                  <a:schemeClr val="tx1"/>
                </a:solidFill>
                <a:latin typeface="Linotype Univers 330 Light" panose="020B0403030202020203" pitchFamily="34" charset="77"/>
              </a:defRPr>
            </a:lvl1pPr>
            <a:lvl2pPr>
              <a:defRPr sz="2400" b="0" i="0">
                <a:solidFill>
                  <a:sysClr val="windowText" lastClr="000000"/>
                </a:solidFill>
                <a:latin typeface="Linotype Univers 330 Light" panose="020B0403030202020203" pitchFamily="34" charset="77"/>
              </a:defRPr>
            </a:lvl2pPr>
            <a:lvl3pPr>
              <a:defRPr sz="2400" b="0" i="0">
                <a:solidFill>
                  <a:sysClr val="windowText" lastClr="000000"/>
                </a:solidFill>
                <a:latin typeface="Linotype Univers 330 Light" panose="020B0403030202020203" pitchFamily="34" charset="77"/>
              </a:defRPr>
            </a:lvl3pPr>
            <a:lvl4pPr>
              <a:defRPr sz="2400" b="0" i="0">
                <a:solidFill>
                  <a:sysClr val="windowText" lastClr="000000"/>
                </a:solidFill>
                <a:latin typeface="Linotype Univers 330 Light" panose="020B0403030202020203" pitchFamily="34" charset="77"/>
              </a:defRPr>
            </a:lvl4pPr>
            <a:lvl5pPr>
              <a:defRPr sz="2400" b="0" i="0">
                <a:solidFill>
                  <a:sysClr val="windowText" lastClr="000000"/>
                </a:solidFill>
                <a:latin typeface="Linotype Univers 330 Light" panose="020B0403030202020203" pitchFamily="34" charset="77"/>
              </a:defRPr>
            </a:lvl5pPr>
          </a:lstStyle>
          <a:p>
            <a:pPr lvl="0"/>
            <a:r>
              <a:rPr lang="en-US" dirty="0"/>
              <a:t>## / ## / ##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Multi-Image - WHI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0168C2-6CD8-B749-B924-B08655EA684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0430354" y="1987532"/>
            <a:ext cx="3953646" cy="395512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4CB2F0D0-4E02-7346-AA10-09C23EFC397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0430354" y="5942660"/>
            <a:ext cx="3953646" cy="395512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56F760C3-7A56-8242-86FA-8EAA03F71DB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6476708" y="1987531"/>
            <a:ext cx="3953646" cy="395512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8" name="Picture Placeholder 2">
            <a:extLst>
              <a:ext uri="{FF2B5EF4-FFF2-40B4-BE49-F238E27FC236}">
                <a16:creationId xmlns:a16="http://schemas.microsoft.com/office/drawing/2014/main" id="{C222004B-43EA-C64D-B144-A8671A8196C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2659928" y="5942660"/>
            <a:ext cx="7770426" cy="777334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713E7138-F0ED-CE44-BFB3-57E6EF5F42E9}"/>
              </a:ext>
            </a:extLst>
          </p:cNvPr>
          <p:cNvCxnSpPr>
            <a:cxnSpLocks/>
          </p:cNvCxnSpPr>
          <p:nvPr userDrawn="1"/>
        </p:nvCxnSpPr>
        <p:spPr>
          <a:xfrm>
            <a:off x="682945" y="1190324"/>
            <a:ext cx="2719474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 Placeholder 56">
            <a:extLst>
              <a:ext uri="{FF2B5EF4-FFF2-40B4-BE49-F238E27FC236}">
                <a16:creationId xmlns:a16="http://schemas.microsoft.com/office/drawing/2014/main" id="{D9CC828F-3B41-E24A-8398-077DE4319D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2945" y="603187"/>
            <a:ext cx="4275137" cy="4326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0" anchor="b" anchorCtr="0"/>
          <a:lstStyle>
            <a:lvl1pPr>
              <a:defRPr sz="2400" b="0" i="0">
                <a:solidFill>
                  <a:schemeClr val="accent4"/>
                </a:solidFill>
                <a:latin typeface="Linotype Univers 330 Light" panose="020B0403030202020203" pitchFamily="34" charset="77"/>
              </a:defRPr>
            </a:lvl1pPr>
            <a:lvl2pPr>
              <a:defRPr sz="2400" b="0" i="0">
                <a:solidFill>
                  <a:sysClr val="windowText" lastClr="000000"/>
                </a:solidFill>
                <a:latin typeface="Linotype Univers 330 Light" panose="020B0403030202020203" pitchFamily="34" charset="77"/>
              </a:defRPr>
            </a:lvl2pPr>
            <a:lvl3pPr>
              <a:defRPr sz="2400" b="0" i="0">
                <a:solidFill>
                  <a:sysClr val="windowText" lastClr="000000"/>
                </a:solidFill>
                <a:latin typeface="Linotype Univers 330 Light" panose="020B0403030202020203" pitchFamily="34" charset="77"/>
              </a:defRPr>
            </a:lvl3pPr>
            <a:lvl4pPr>
              <a:defRPr sz="2400" b="0" i="0">
                <a:solidFill>
                  <a:sysClr val="windowText" lastClr="000000"/>
                </a:solidFill>
                <a:latin typeface="Linotype Univers 330 Light" panose="020B0403030202020203" pitchFamily="34" charset="77"/>
              </a:defRPr>
            </a:lvl4pPr>
            <a:lvl5pPr>
              <a:defRPr sz="2400" b="0" i="0">
                <a:solidFill>
                  <a:sysClr val="windowText" lastClr="000000"/>
                </a:solidFill>
                <a:latin typeface="Linotype Univers 330 Light" panose="020B0403030202020203" pitchFamily="34" charset="77"/>
              </a:defRPr>
            </a:lvl5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54" name="Text Placeholder 4">
            <a:extLst>
              <a:ext uri="{FF2B5EF4-FFF2-40B4-BE49-F238E27FC236}">
                <a16:creationId xmlns:a16="http://schemas.microsoft.com/office/drawing/2014/main" id="{D58620D3-4CE6-3F4D-B215-D029586E10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2625" y="1980809"/>
            <a:ext cx="11196638" cy="139182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5400" b="0" i="0">
                <a:solidFill>
                  <a:schemeClr val="accent2"/>
                </a:solidFill>
                <a:latin typeface="Publico Banner Light" panose="02040302060504060203" pitchFamily="18" charset="77"/>
              </a:defRPr>
            </a:lvl1pPr>
          </a:lstStyle>
          <a:p>
            <a:pPr lvl="0"/>
            <a:r>
              <a:rPr lang="en-US" dirty="0"/>
              <a:t>Short Headline</a:t>
            </a:r>
          </a:p>
          <a:p>
            <a:pPr lvl="0"/>
            <a:r>
              <a:rPr lang="en-US" dirty="0"/>
              <a:t>Two lines</a:t>
            </a:r>
          </a:p>
        </p:txBody>
      </p:sp>
      <p:sp>
        <p:nvSpPr>
          <p:cNvPr id="55" name="Text Placeholder 7">
            <a:extLst>
              <a:ext uri="{FF2B5EF4-FFF2-40B4-BE49-F238E27FC236}">
                <a16:creationId xmlns:a16="http://schemas.microsoft.com/office/drawing/2014/main" id="{4A3F7DCF-C4AC-A541-8C6E-A8C834FAAB6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2625" y="3731777"/>
            <a:ext cx="11196638" cy="3359150"/>
          </a:xfrm>
          <a:prstGeom prst="rect">
            <a:avLst/>
          </a:prstGeom>
        </p:spPr>
        <p:txBody>
          <a:bodyPr/>
          <a:lstStyle>
            <a:lvl1pPr>
              <a:defRPr sz="2800" b="0" i="0">
                <a:solidFill>
                  <a:schemeClr val="accent2"/>
                </a:solidFill>
                <a:latin typeface="Linotype Univers 430" panose="020B0503030202020203" pitchFamily="34" charset="77"/>
              </a:defRPr>
            </a:lvl1pPr>
            <a:lvl2pPr>
              <a:defRPr sz="2800" b="0" i="0">
                <a:solidFill>
                  <a:schemeClr val="tx1"/>
                </a:solidFill>
                <a:latin typeface="Linotype Univers 430" panose="020B0503030202020203" pitchFamily="34" charset="77"/>
              </a:defRPr>
            </a:lvl2pPr>
            <a:lvl3pPr>
              <a:defRPr sz="2800" b="0" i="0">
                <a:solidFill>
                  <a:schemeClr val="tx1"/>
                </a:solidFill>
                <a:latin typeface="Linotype Univers 430" panose="020B0503030202020203" pitchFamily="34" charset="77"/>
              </a:defRPr>
            </a:lvl3pPr>
            <a:lvl4pPr>
              <a:defRPr sz="2800" b="0" i="0">
                <a:solidFill>
                  <a:schemeClr val="tx1"/>
                </a:solidFill>
                <a:latin typeface="Linotype Univers 430" panose="020B0503030202020203" pitchFamily="34" charset="77"/>
              </a:defRPr>
            </a:lvl4pPr>
            <a:lvl5pPr>
              <a:defRPr sz="2800" b="0" i="0">
                <a:solidFill>
                  <a:schemeClr val="tx1"/>
                </a:solidFill>
                <a:latin typeface="Linotype Univers 430" panose="020B0503030202020203" pitchFamily="34" charset="77"/>
              </a:defRPr>
            </a:lvl5pPr>
          </a:lstStyle>
          <a:p>
            <a:pPr lvl="0"/>
            <a:r>
              <a:rPr lang="en-US" dirty="0"/>
              <a:t>Body copy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C9E2931-2498-0743-ABEA-79A17124C6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5000"/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14325" y="12705756"/>
            <a:ext cx="736600" cy="736600"/>
          </a:xfrm>
          <a:prstGeom prst="rect">
            <a:avLst/>
          </a:prstGeom>
          <a:noFill/>
        </p:spPr>
      </p:pic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D1981FCE-164D-0340-902C-15553B17A54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430354" y="9897789"/>
            <a:ext cx="3953646" cy="381821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508491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Multi-Image - BLAC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1BA373F-3047-5E44-93B1-2654FC61873D}"/>
              </a:ext>
            </a:extLst>
          </p:cNvPr>
          <p:cNvCxnSpPr>
            <a:cxnSpLocks/>
          </p:cNvCxnSpPr>
          <p:nvPr userDrawn="1"/>
        </p:nvCxnSpPr>
        <p:spPr>
          <a:xfrm>
            <a:off x="682945" y="1190324"/>
            <a:ext cx="2719474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 Placeholder 56">
            <a:extLst>
              <a:ext uri="{FF2B5EF4-FFF2-40B4-BE49-F238E27FC236}">
                <a16:creationId xmlns:a16="http://schemas.microsoft.com/office/drawing/2014/main" id="{CE51632F-4A13-A242-BD9D-216E0D20BCB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2945" y="603187"/>
            <a:ext cx="4275137" cy="4326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0" anchor="b" anchorCtr="0"/>
          <a:lstStyle>
            <a:lvl1pPr>
              <a:defRPr sz="2400" b="0" i="0">
                <a:solidFill>
                  <a:schemeClr val="accent5"/>
                </a:solidFill>
                <a:latin typeface="Linotype Univers 330 Light" panose="020B0403030202020203" pitchFamily="34" charset="77"/>
              </a:defRPr>
            </a:lvl1pPr>
            <a:lvl2pPr>
              <a:defRPr sz="2400" b="0" i="0">
                <a:solidFill>
                  <a:sysClr val="windowText" lastClr="000000"/>
                </a:solidFill>
                <a:latin typeface="Linotype Univers 330 Light" panose="020B0403030202020203" pitchFamily="34" charset="77"/>
              </a:defRPr>
            </a:lvl2pPr>
            <a:lvl3pPr>
              <a:defRPr sz="2400" b="0" i="0">
                <a:solidFill>
                  <a:sysClr val="windowText" lastClr="000000"/>
                </a:solidFill>
                <a:latin typeface="Linotype Univers 330 Light" panose="020B0403030202020203" pitchFamily="34" charset="77"/>
              </a:defRPr>
            </a:lvl3pPr>
            <a:lvl4pPr>
              <a:defRPr sz="2400" b="0" i="0">
                <a:solidFill>
                  <a:sysClr val="windowText" lastClr="000000"/>
                </a:solidFill>
                <a:latin typeface="Linotype Univers 330 Light" panose="020B0403030202020203" pitchFamily="34" charset="77"/>
              </a:defRPr>
            </a:lvl4pPr>
            <a:lvl5pPr>
              <a:defRPr sz="2400" b="0" i="0">
                <a:solidFill>
                  <a:sysClr val="windowText" lastClr="000000"/>
                </a:solidFill>
                <a:latin typeface="Linotype Univers 330 Light" panose="020B0403030202020203" pitchFamily="34" charset="77"/>
              </a:defRPr>
            </a:lvl5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0168C2-6CD8-B749-B924-B08655EA684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0430354" y="1980809"/>
            <a:ext cx="3953646" cy="395512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4CB2F0D0-4E02-7346-AA10-09C23EFC397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0430354" y="5935937"/>
            <a:ext cx="3953646" cy="395512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56F760C3-7A56-8242-86FA-8EAA03F71DB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6476708" y="1980808"/>
            <a:ext cx="3953646" cy="395512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8" name="Picture Placeholder 2">
            <a:extLst>
              <a:ext uri="{FF2B5EF4-FFF2-40B4-BE49-F238E27FC236}">
                <a16:creationId xmlns:a16="http://schemas.microsoft.com/office/drawing/2014/main" id="{C222004B-43EA-C64D-B144-A8671A8196C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2659928" y="5935937"/>
            <a:ext cx="7770426" cy="777334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49767087-1802-5048-8AA3-CC217ED4866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2625" y="1980809"/>
            <a:ext cx="11196638" cy="139182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5400" b="0" i="0">
                <a:solidFill>
                  <a:schemeClr val="tx1"/>
                </a:solidFill>
                <a:latin typeface="Publico Banner Light" panose="02040302060504060203" pitchFamily="18" charset="77"/>
              </a:defRPr>
            </a:lvl1pPr>
          </a:lstStyle>
          <a:p>
            <a:pPr lvl="0"/>
            <a:r>
              <a:rPr lang="en-US" dirty="0"/>
              <a:t>Short Headline</a:t>
            </a:r>
          </a:p>
          <a:p>
            <a:pPr lvl="0"/>
            <a:r>
              <a:rPr lang="en-US" dirty="0"/>
              <a:t>Two lines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B1729394-D8A8-904E-BF29-043837C6578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2625" y="3731777"/>
            <a:ext cx="11196638" cy="3359150"/>
          </a:xfrm>
          <a:prstGeom prst="rect">
            <a:avLst/>
          </a:prstGeom>
        </p:spPr>
        <p:txBody>
          <a:bodyPr/>
          <a:lstStyle>
            <a:lvl1pPr>
              <a:defRPr sz="2800" b="0" i="0">
                <a:solidFill>
                  <a:schemeClr val="tx1"/>
                </a:solidFill>
                <a:latin typeface="Linotype Univers 430" panose="020B0503030202020203" pitchFamily="34" charset="77"/>
              </a:defRPr>
            </a:lvl1pPr>
            <a:lvl2pPr>
              <a:defRPr sz="2800" b="0" i="0">
                <a:solidFill>
                  <a:schemeClr val="tx1"/>
                </a:solidFill>
                <a:latin typeface="Linotype Univers 430" panose="020B0503030202020203" pitchFamily="34" charset="77"/>
              </a:defRPr>
            </a:lvl2pPr>
            <a:lvl3pPr>
              <a:defRPr sz="2800" b="0" i="0">
                <a:solidFill>
                  <a:schemeClr val="tx1"/>
                </a:solidFill>
                <a:latin typeface="Linotype Univers 430" panose="020B0503030202020203" pitchFamily="34" charset="77"/>
              </a:defRPr>
            </a:lvl3pPr>
            <a:lvl4pPr>
              <a:defRPr sz="2800" b="0" i="0">
                <a:solidFill>
                  <a:schemeClr val="tx1"/>
                </a:solidFill>
                <a:latin typeface="Linotype Univers 430" panose="020B0503030202020203" pitchFamily="34" charset="77"/>
              </a:defRPr>
            </a:lvl4pPr>
            <a:lvl5pPr>
              <a:defRPr sz="2800" b="0" i="0">
                <a:solidFill>
                  <a:schemeClr val="tx1"/>
                </a:solidFill>
                <a:latin typeface="Linotype Univers 430" panose="020B0503030202020203" pitchFamily="34" charset="77"/>
              </a:defRPr>
            </a:lvl5pPr>
          </a:lstStyle>
          <a:p>
            <a:pPr lvl="0"/>
            <a:r>
              <a:rPr lang="en-US" dirty="0"/>
              <a:t>Body copy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C3E1AFD-14BC-DA42-9083-BE5720F3FD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5000"/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14325" y="12705756"/>
            <a:ext cx="736600" cy="736600"/>
          </a:xfrm>
          <a:prstGeom prst="rect">
            <a:avLst/>
          </a:prstGeom>
          <a:noFill/>
        </p:spPr>
      </p:pic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4BEA2B11-6EF1-A54E-A56A-E06EF16BFBEF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430354" y="9925992"/>
            <a:ext cx="3953646" cy="378328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024316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Bios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/>
          </p:cNvSpPr>
          <p:nvPr>
            <p:ph type="pic" idx="15"/>
          </p:nvPr>
        </p:nvSpPr>
        <p:spPr>
          <a:xfrm>
            <a:off x="1381165" y="1785679"/>
            <a:ext cx="3802225" cy="357282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b="0" i="0">
                <a:latin typeface="Linotype Univers 430" charset="0"/>
                <a:ea typeface="Linotype Univers 430" charset="0"/>
                <a:cs typeface="Linotype Univers 430" charset="0"/>
              </a:defRPr>
            </a:lvl1pPr>
          </a:lstStyle>
          <a:p>
            <a:r>
              <a:rPr lang="en-US" dirty="0"/>
              <a:t>Drag picture to placeholder or click icon to add</a:t>
            </a:r>
            <a:endParaRPr dirty="0"/>
          </a:p>
        </p:txBody>
      </p:sp>
      <p:sp>
        <p:nvSpPr>
          <p:cNvPr id="9" name="Shape 85"/>
          <p:cNvSpPr>
            <a:spLocks noGrp="1"/>
          </p:cNvSpPr>
          <p:nvPr>
            <p:ph type="pic" idx="16"/>
          </p:nvPr>
        </p:nvSpPr>
        <p:spPr>
          <a:xfrm>
            <a:off x="1381165" y="7459024"/>
            <a:ext cx="3802225" cy="357282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b="0" i="0">
                <a:latin typeface="Linotype Univers 430" charset="0"/>
                <a:ea typeface="Linotype Univers 430" charset="0"/>
                <a:cs typeface="Linotype Univers 430" charset="0"/>
              </a:defRPr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1381165" y="5358507"/>
            <a:ext cx="3802225" cy="93969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600"/>
              </a:spcBef>
              <a:defRPr sz="2400" b="0" i="0" baseline="0">
                <a:latin typeface="Linotype Univers 430" charset="0"/>
                <a:ea typeface="Linotype Univers 430" charset="0"/>
                <a:cs typeface="Linotype Univers 430" charset="0"/>
              </a:defRPr>
            </a:lvl1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1381165" y="11031852"/>
            <a:ext cx="3802225" cy="93969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600"/>
              </a:spcBef>
              <a:defRPr sz="2400" b="0" i="0" baseline="0">
                <a:latin typeface="Linotype Univers 430" charset="0"/>
                <a:ea typeface="Linotype Univers 430" charset="0"/>
                <a:cs typeface="Linotype Univers 430" charset="0"/>
              </a:defRPr>
            </a:lvl1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12" name="Shape 85"/>
          <p:cNvSpPr>
            <a:spLocks noGrp="1"/>
          </p:cNvSpPr>
          <p:nvPr>
            <p:ph type="pic" idx="19"/>
          </p:nvPr>
        </p:nvSpPr>
        <p:spPr>
          <a:xfrm>
            <a:off x="6037384" y="1785679"/>
            <a:ext cx="3802225" cy="357282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b="0" i="0">
                <a:latin typeface="Linotype Univers 430" charset="0"/>
                <a:ea typeface="Linotype Univers 430" charset="0"/>
                <a:cs typeface="Linotype Univers 430" charset="0"/>
              </a:defRPr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3" name="Shape 85"/>
          <p:cNvSpPr>
            <a:spLocks noGrp="1"/>
          </p:cNvSpPr>
          <p:nvPr>
            <p:ph type="pic" idx="20"/>
          </p:nvPr>
        </p:nvSpPr>
        <p:spPr>
          <a:xfrm>
            <a:off x="6037384" y="7459024"/>
            <a:ext cx="3802225" cy="357282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b="0" i="0">
                <a:latin typeface="Linotype Univers 430" charset="0"/>
                <a:ea typeface="Linotype Univers 430" charset="0"/>
                <a:cs typeface="Linotype Univers 430" charset="0"/>
              </a:defRPr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6037384" y="5358507"/>
            <a:ext cx="3802225" cy="93969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600"/>
              </a:spcBef>
              <a:defRPr sz="2400" b="0" i="0" baseline="0">
                <a:latin typeface="Linotype Univers 430" charset="0"/>
                <a:ea typeface="Linotype Univers 430" charset="0"/>
                <a:cs typeface="Linotype Univers 430" charset="0"/>
              </a:defRPr>
            </a:lvl1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6037384" y="11031852"/>
            <a:ext cx="3802225" cy="93969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600"/>
              </a:spcBef>
              <a:defRPr sz="2400" b="0" i="0" baseline="0">
                <a:latin typeface="Linotype Univers 430" charset="0"/>
                <a:ea typeface="Linotype Univers 430" charset="0"/>
                <a:cs typeface="Linotype Univers 430" charset="0"/>
              </a:defRPr>
            </a:lvl1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16" name="Shape 85"/>
          <p:cNvSpPr>
            <a:spLocks noGrp="1"/>
          </p:cNvSpPr>
          <p:nvPr>
            <p:ph type="pic" idx="23"/>
          </p:nvPr>
        </p:nvSpPr>
        <p:spPr>
          <a:xfrm>
            <a:off x="10693603" y="1785679"/>
            <a:ext cx="3802225" cy="357282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b="0" i="0">
                <a:latin typeface="Linotype Univers 430" charset="0"/>
                <a:ea typeface="Linotype Univers 430" charset="0"/>
                <a:cs typeface="Linotype Univers 430" charset="0"/>
              </a:defRPr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7" name="Shape 85"/>
          <p:cNvSpPr>
            <a:spLocks noGrp="1"/>
          </p:cNvSpPr>
          <p:nvPr>
            <p:ph type="pic" idx="24"/>
          </p:nvPr>
        </p:nvSpPr>
        <p:spPr>
          <a:xfrm>
            <a:off x="10693602" y="7459024"/>
            <a:ext cx="3802225" cy="357282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b="0" i="0">
                <a:latin typeface="Linotype Univers 430" charset="0"/>
                <a:ea typeface="Linotype Univers 430" charset="0"/>
                <a:cs typeface="Linotype Univers 430" charset="0"/>
              </a:defRPr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25" hasCustomPrompt="1"/>
          </p:nvPr>
        </p:nvSpPr>
        <p:spPr>
          <a:xfrm>
            <a:off x="10693602" y="5358507"/>
            <a:ext cx="3802225" cy="93969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600"/>
              </a:spcBef>
              <a:defRPr sz="2400" b="0" i="0" baseline="0">
                <a:latin typeface="Linotype Univers 430" charset="0"/>
                <a:ea typeface="Linotype Univers 430" charset="0"/>
                <a:cs typeface="Linotype Univers 430" charset="0"/>
              </a:defRPr>
            </a:lvl1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26" hasCustomPrompt="1"/>
          </p:nvPr>
        </p:nvSpPr>
        <p:spPr>
          <a:xfrm>
            <a:off x="10693602" y="11031852"/>
            <a:ext cx="3802225" cy="93969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600"/>
              </a:spcBef>
              <a:defRPr sz="2400" b="0" i="0" baseline="0">
                <a:latin typeface="Linotype Univers 430" charset="0"/>
                <a:ea typeface="Linotype Univers 430" charset="0"/>
                <a:cs typeface="Linotype Univers 430" charset="0"/>
              </a:defRPr>
            </a:lvl1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20" name="Shape 85"/>
          <p:cNvSpPr>
            <a:spLocks noGrp="1"/>
          </p:cNvSpPr>
          <p:nvPr>
            <p:ph type="pic" idx="27"/>
          </p:nvPr>
        </p:nvSpPr>
        <p:spPr>
          <a:xfrm>
            <a:off x="15349822" y="1756548"/>
            <a:ext cx="3802225" cy="357282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b="0" i="0">
                <a:latin typeface="Linotype Univers 430" charset="0"/>
                <a:ea typeface="Linotype Univers 430" charset="0"/>
                <a:cs typeface="Linotype Univers 430" charset="0"/>
              </a:defRPr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21" name="Shape 85"/>
          <p:cNvSpPr>
            <a:spLocks noGrp="1"/>
          </p:cNvSpPr>
          <p:nvPr>
            <p:ph type="pic" idx="28"/>
          </p:nvPr>
        </p:nvSpPr>
        <p:spPr>
          <a:xfrm>
            <a:off x="15349822" y="7429893"/>
            <a:ext cx="3802225" cy="357282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b="0" i="0">
                <a:latin typeface="Linotype Univers 430" charset="0"/>
                <a:ea typeface="Linotype Univers 430" charset="0"/>
                <a:cs typeface="Linotype Univers 430" charset="0"/>
              </a:defRPr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29" hasCustomPrompt="1"/>
          </p:nvPr>
        </p:nvSpPr>
        <p:spPr>
          <a:xfrm>
            <a:off x="15349822" y="5329376"/>
            <a:ext cx="3802225" cy="93969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600"/>
              </a:spcBef>
              <a:defRPr sz="2400" b="0" i="0" baseline="0">
                <a:latin typeface="Linotype Univers 430" charset="0"/>
                <a:ea typeface="Linotype Univers 430" charset="0"/>
                <a:cs typeface="Linotype Univers 430" charset="0"/>
              </a:defRPr>
            </a:lvl1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sz="quarter" idx="30" hasCustomPrompt="1"/>
          </p:nvPr>
        </p:nvSpPr>
        <p:spPr>
          <a:xfrm>
            <a:off x="15349822" y="11002721"/>
            <a:ext cx="3802225" cy="93969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600"/>
              </a:spcBef>
              <a:defRPr sz="2400" b="0" i="0" baseline="0">
                <a:latin typeface="Linotype Univers 430" charset="0"/>
                <a:ea typeface="Linotype Univers 430" charset="0"/>
                <a:cs typeface="Linotype Univers 430" charset="0"/>
              </a:defRPr>
            </a:lvl1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24" name="Shape 85"/>
          <p:cNvSpPr>
            <a:spLocks noGrp="1"/>
          </p:cNvSpPr>
          <p:nvPr>
            <p:ph type="pic" idx="31"/>
          </p:nvPr>
        </p:nvSpPr>
        <p:spPr>
          <a:xfrm>
            <a:off x="20006041" y="1756548"/>
            <a:ext cx="3802225" cy="357282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b="0" i="0">
                <a:latin typeface="Linotype Univers 430" charset="0"/>
                <a:ea typeface="Linotype Univers 430" charset="0"/>
                <a:cs typeface="Linotype Univers 430" charset="0"/>
              </a:defRPr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25" name="Shape 85"/>
          <p:cNvSpPr>
            <a:spLocks noGrp="1"/>
          </p:cNvSpPr>
          <p:nvPr>
            <p:ph type="pic" idx="32"/>
          </p:nvPr>
        </p:nvSpPr>
        <p:spPr>
          <a:xfrm>
            <a:off x="20006041" y="7429893"/>
            <a:ext cx="3802225" cy="357282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b="0" i="0">
                <a:latin typeface="Linotype Univers 430" charset="0"/>
                <a:ea typeface="Linotype Univers 430" charset="0"/>
                <a:cs typeface="Linotype Univers 430" charset="0"/>
              </a:defRPr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26" name="Text Placeholder 2"/>
          <p:cNvSpPr>
            <a:spLocks noGrp="1"/>
          </p:cNvSpPr>
          <p:nvPr>
            <p:ph type="body" sz="quarter" idx="33" hasCustomPrompt="1"/>
          </p:nvPr>
        </p:nvSpPr>
        <p:spPr>
          <a:xfrm>
            <a:off x="20006041" y="5329376"/>
            <a:ext cx="3802225" cy="93969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600"/>
              </a:spcBef>
              <a:defRPr sz="2400" b="0" i="0" baseline="0">
                <a:latin typeface="Linotype Univers 430" charset="0"/>
                <a:ea typeface="Linotype Univers 430" charset="0"/>
                <a:cs typeface="Linotype Univers 430" charset="0"/>
              </a:defRPr>
            </a:lvl1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34" hasCustomPrompt="1"/>
          </p:nvPr>
        </p:nvSpPr>
        <p:spPr>
          <a:xfrm>
            <a:off x="20006041" y="11002721"/>
            <a:ext cx="3802225" cy="93969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600"/>
              </a:spcBef>
              <a:defRPr sz="2400" b="0" i="0" baseline="0">
                <a:latin typeface="Linotype Univers 430" charset="0"/>
                <a:ea typeface="Linotype Univers 430" charset="0"/>
                <a:cs typeface="Linotype Univers 430" charset="0"/>
              </a:defRPr>
            </a:lvl1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Title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35A29D4-B580-FD4F-BA65-B8F082CB758F}"/>
              </a:ext>
            </a:extLst>
          </p:cNvPr>
          <p:cNvCxnSpPr>
            <a:cxnSpLocks/>
          </p:cNvCxnSpPr>
          <p:nvPr userDrawn="1"/>
        </p:nvCxnSpPr>
        <p:spPr>
          <a:xfrm>
            <a:off x="682945" y="1190324"/>
            <a:ext cx="2719474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 Placeholder 56">
            <a:extLst>
              <a:ext uri="{FF2B5EF4-FFF2-40B4-BE49-F238E27FC236}">
                <a16:creationId xmlns:a16="http://schemas.microsoft.com/office/drawing/2014/main" id="{8FA70BAF-0F37-A243-86ED-168ACE3314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2945" y="603187"/>
            <a:ext cx="4275137" cy="4326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0" anchor="b" anchorCtr="0"/>
          <a:lstStyle>
            <a:lvl1pPr>
              <a:defRPr sz="2400" b="0" i="0">
                <a:solidFill>
                  <a:schemeClr val="accent4"/>
                </a:solidFill>
                <a:latin typeface="Linotype Univers 330 Light" panose="020B0403030202020203" pitchFamily="34" charset="77"/>
              </a:defRPr>
            </a:lvl1pPr>
            <a:lvl2pPr>
              <a:defRPr sz="2400" b="0" i="0">
                <a:solidFill>
                  <a:sysClr val="windowText" lastClr="000000"/>
                </a:solidFill>
                <a:latin typeface="Linotype Univers 330 Light" panose="020B0403030202020203" pitchFamily="34" charset="77"/>
              </a:defRPr>
            </a:lvl2pPr>
            <a:lvl3pPr>
              <a:defRPr sz="2400" b="0" i="0">
                <a:solidFill>
                  <a:sysClr val="windowText" lastClr="000000"/>
                </a:solidFill>
                <a:latin typeface="Linotype Univers 330 Light" panose="020B0403030202020203" pitchFamily="34" charset="77"/>
              </a:defRPr>
            </a:lvl3pPr>
            <a:lvl4pPr>
              <a:defRPr sz="2400" b="0" i="0">
                <a:solidFill>
                  <a:sysClr val="windowText" lastClr="000000"/>
                </a:solidFill>
                <a:latin typeface="Linotype Univers 330 Light" panose="020B0403030202020203" pitchFamily="34" charset="77"/>
              </a:defRPr>
            </a:lvl4pPr>
            <a:lvl5pPr>
              <a:defRPr sz="2400" b="0" i="0">
                <a:solidFill>
                  <a:sysClr val="windowText" lastClr="000000"/>
                </a:solidFill>
                <a:latin typeface="Linotype Univers 330 Light" panose="020B0403030202020203" pitchFamily="34" charset="77"/>
              </a:defRPr>
            </a:lvl5pPr>
          </a:lstStyle>
          <a:p>
            <a:pPr lvl="0"/>
            <a:r>
              <a:rPr lang="en-US" dirty="0"/>
              <a:t>Slide Title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6BDA98DE-39B8-D54D-9E43-46E639CF4C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5000"/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14325" y="12705756"/>
            <a:ext cx="736600" cy="736600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Bio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D135D160-16C0-0840-B378-07EADC6F86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80326" y="1942140"/>
            <a:ext cx="12883325" cy="246221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7200" b="0" i="0" baseline="0">
                <a:solidFill>
                  <a:schemeClr val="accent2"/>
                </a:solidFill>
                <a:latin typeface="Publico Banner Roman" panose="02040502060504060203" pitchFamily="18" charset="77"/>
              </a:defRPr>
            </a:lvl1pPr>
          </a:lstStyle>
          <a:p>
            <a:pPr lvl="0"/>
            <a:r>
              <a:rPr lang="en-US" dirty="0"/>
              <a:t>Bio slide headline that can run </a:t>
            </a:r>
            <a:br>
              <a:rPr lang="en-US" dirty="0"/>
            </a:br>
            <a:r>
              <a:rPr lang="en-US" dirty="0"/>
              <a:t>into two lines if needed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76723A6D-253F-964C-9500-81997226B63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80327" y="6485417"/>
            <a:ext cx="11196638" cy="3359150"/>
          </a:xfrm>
          <a:prstGeom prst="rect">
            <a:avLst/>
          </a:prstGeom>
        </p:spPr>
        <p:txBody>
          <a:bodyPr/>
          <a:lstStyle>
            <a:lvl1pPr>
              <a:defRPr sz="2800" b="0" i="0">
                <a:solidFill>
                  <a:schemeClr val="accent2"/>
                </a:solidFill>
                <a:latin typeface="Linotype Univers 430" panose="020B0503030202020203" pitchFamily="34" charset="77"/>
              </a:defRPr>
            </a:lvl1pPr>
            <a:lvl2pPr>
              <a:defRPr sz="2800" b="0" i="0">
                <a:solidFill>
                  <a:schemeClr val="tx1"/>
                </a:solidFill>
                <a:latin typeface="Linotype Univers 430" panose="020B0503030202020203" pitchFamily="34" charset="77"/>
              </a:defRPr>
            </a:lvl2pPr>
            <a:lvl3pPr>
              <a:defRPr sz="2800" b="0" i="0">
                <a:solidFill>
                  <a:schemeClr val="tx1"/>
                </a:solidFill>
                <a:latin typeface="Linotype Univers 430" panose="020B0503030202020203" pitchFamily="34" charset="77"/>
              </a:defRPr>
            </a:lvl3pPr>
            <a:lvl4pPr>
              <a:defRPr sz="2800" b="0" i="0">
                <a:solidFill>
                  <a:schemeClr val="tx1"/>
                </a:solidFill>
                <a:latin typeface="Linotype Univers 430" panose="020B0503030202020203" pitchFamily="34" charset="77"/>
              </a:defRPr>
            </a:lvl4pPr>
            <a:lvl5pPr>
              <a:defRPr sz="2800" b="0" i="0">
                <a:solidFill>
                  <a:schemeClr val="tx1"/>
                </a:solidFill>
                <a:latin typeface="Linotype Univers 430" panose="020B0503030202020203" pitchFamily="34" charset="77"/>
              </a:defRPr>
            </a:lvl5pPr>
          </a:lstStyle>
          <a:p>
            <a:pPr lvl="0"/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, </a:t>
            </a:r>
            <a:r>
              <a:rPr lang="en-US" dirty="0" err="1"/>
              <a:t>venenatis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,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. Ut sed </a:t>
            </a:r>
            <a:r>
              <a:rPr lang="en-US" dirty="0" err="1"/>
              <a:t>augue</a:t>
            </a:r>
            <a:r>
              <a:rPr lang="en-US" dirty="0"/>
              <a:t> et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lacinia. Nam sed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,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ex. Sed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,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viverra</a:t>
            </a:r>
            <a:r>
              <a:rPr lang="en-US" dirty="0"/>
              <a:t> convallis ante. Vestibulum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id porta </a:t>
            </a:r>
            <a:r>
              <a:rPr lang="en-US" dirty="0" err="1"/>
              <a:t>arcu</a:t>
            </a:r>
            <a:r>
              <a:rPr lang="en-US" dirty="0"/>
              <a:t>. 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436DB867-4A73-4C42-8448-AE04A24FE9B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380327" y="4616863"/>
            <a:ext cx="12883324" cy="807254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chemeClr val="accent2"/>
                </a:solidFill>
                <a:latin typeface="Linotype Univers 330 Light" panose="020B0403030202020203" pitchFamily="34" charset="77"/>
              </a:defRPr>
            </a:lvl1pPr>
            <a:lvl2pPr>
              <a:defRPr sz="2800" b="0" i="0">
                <a:solidFill>
                  <a:schemeClr val="tx1"/>
                </a:solidFill>
                <a:latin typeface="Linotype Univers 430" panose="020B0503030202020203" pitchFamily="34" charset="77"/>
              </a:defRPr>
            </a:lvl2pPr>
            <a:lvl3pPr>
              <a:defRPr sz="2800" b="0" i="0">
                <a:solidFill>
                  <a:schemeClr val="tx1"/>
                </a:solidFill>
                <a:latin typeface="Linotype Univers 430" panose="020B0503030202020203" pitchFamily="34" charset="77"/>
              </a:defRPr>
            </a:lvl3pPr>
            <a:lvl4pPr>
              <a:defRPr sz="2800" b="0" i="0">
                <a:solidFill>
                  <a:schemeClr val="tx1"/>
                </a:solidFill>
                <a:latin typeface="Linotype Univers 430" panose="020B0503030202020203" pitchFamily="34" charset="77"/>
              </a:defRPr>
            </a:lvl4pPr>
            <a:lvl5pPr>
              <a:defRPr sz="2800" b="0" i="0">
                <a:solidFill>
                  <a:schemeClr val="tx1"/>
                </a:solidFill>
                <a:latin typeface="Linotype Univers 430" panose="020B0503030202020203" pitchFamily="34" charset="77"/>
              </a:defRPr>
            </a:lvl5pPr>
          </a:lstStyle>
          <a:p>
            <a:pPr lvl="0"/>
            <a:r>
              <a:rPr lang="en-US" dirty="0"/>
              <a:t>If you need a sub header it can be here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A65657-EE12-254F-A7CA-85B051D8CA8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828800" y="1942824"/>
            <a:ext cx="7551738" cy="75501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ABC4C68-92F5-9E49-B178-3387977305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5000"/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14325" y="12705756"/>
            <a:ext cx="736600" cy="736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50002324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Char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713E7138-F0ED-CE44-BFB3-57E6EF5F42E9}"/>
              </a:ext>
            </a:extLst>
          </p:cNvPr>
          <p:cNvCxnSpPr>
            <a:cxnSpLocks/>
          </p:cNvCxnSpPr>
          <p:nvPr userDrawn="1"/>
        </p:nvCxnSpPr>
        <p:spPr>
          <a:xfrm>
            <a:off x="682945" y="1190324"/>
            <a:ext cx="2719474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 Placeholder 56">
            <a:extLst>
              <a:ext uri="{FF2B5EF4-FFF2-40B4-BE49-F238E27FC236}">
                <a16:creationId xmlns:a16="http://schemas.microsoft.com/office/drawing/2014/main" id="{D9CC828F-3B41-E24A-8398-077DE4319D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2945" y="603187"/>
            <a:ext cx="4275137" cy="4326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0" anchor="b" anchorCtr="0"/>
          <a:lstStyle>
            <a:lvl1pPr>
              <a:defRPr sz="2400" b="0" i="0">
                <a:solidFill>
                  <a:schemeClr val="accent4"/>
                </a:solidFill>
                <a:latin typeface="Linotype Univers 330 Light" panose="020B0403030202020203" pitchFamily="34" charset="77"/>
              </a:defRPr>
            </a:lvl1pPr>
            <a:lvl2pPr>
              <a:defRPr sz="2400" b="0" i="0">
                <a:solidFill>
                  <a:sysClr val="windowText" lastClr="000000"/>
                </a:solidFill>
                <a:latin typeface="Linotype Univers 330 Light" panose="020B0403030202020203" pitchFamily="34" charset="77"/>
              </a:defRPr>
            </a:lvl2pPr>
            <a:lvl3pPr>
              <a:defRPr sz="2400" b="0" i="0">
                <a:solidFill>
                  <a:sysClr val="windowText" lastClr="000000"/>
                </a:solidFill>
                <a:latin typeface="Linotype Univers 330 Light" panose="020B0403030202020203" pitchFamily="34" charset="77"/>
              </a:defRPr>
            </a:lvl3pPr>
            <a:lvl4pPr>
              <a:defRPr sz="2400" b="0" i="0">
                <a:solidFill>
                  <a:sysClr val="windowText" lastClr="000000"/>
                </a:solidFill>
                <a:latin typeface="Linotype Univers 330 Light" panose="020B0403030202020203" pitchFamily="34" charset="77"/>
              </a:defRPr>
            </a:lvl4pPr>
            <a:lvl5pPr>
              <a:defRPr sz="2400" b="0" i="0">
                <a:solidFill>
                  <a:sysClr val="windowText" lastClr="000000"/>
                </a:solidFill>
                <a:latin typeface="Linotype Univers 330 Light" panose="020B0403030202020203" pitchFamily="34" charset="77"/>
              </a:defRPr>
            </a:lvl5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1078A985-ACAF-F84A-950D-CB64F267C7D4}"/>
              </a:ext>
            </a:extLst>
          </p:cNvPr>
          <p:cNvSpPr>
            <a:spLocks noGrp="1"/>
          </p:cNvSpPr>
          <p:nvPr>
            <p:ph type="chart" sz="quarter" idx="20"/>
          </p:nvPr>
        </p:nvSpPr>
        <p:spPr>
          <a:xfrm>
            <a:off x="12192000" y="0"/>
            <a:ext cx="12192000" cy="1371600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7B56A2A-5782-6B43-B993-078D932E13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5000"/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14325" y="12705756"/>
            <a:ext cx="736600" cy="736600"/>
          </a:xfrm>
          <a:prstGeom prst="rect">
            <a:avLst/>
          </a:prstGeom>
          <a:noFill/>
        </p:spPr>
      </p:pic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BCC83887-E605-7744-9CC0-D076EDA2EB3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2625" y="1980809"/>
            <a:ext cx="11196638" cy="139182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5400" b="0" i="0">
                <a:solidFill>
                  <a:schemeClr val="accent2"/>
                </a:solidFill>
                <a:latin typeface="Publico Banner Light" panose="02040302060504060203" pitchFamily="18" charset="77"/>
              </a:defRPr>
            </a:lvl1pPr>
          </a:lstStyle>
          <a:p>
            <a:pPr lvl="0"/>
            <a:r>
              <a:rPr lang="en-US" dirty="0"/>
              <a:t>Short Headline</a:t>
            </a:r>
          </a:p>
          <a:p>
            <a:pPr lvl="0"/>
            <a:r>
              <a:rPr lang="en-US" dirty="0"/>
              <a:t>Two lines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2ABE2B42-93D3-FB49-BC07-26B1B93E9E0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2625" y="3731777"/>
            <a:ext cx="11196638" cy="3359150"/>
          </a:xfrm>
          <a:prstGeom prst="rect">
            <a:avLst/>
          </a:prstGeom>
        </p:spPr>
        <p:txBody>
          <a:bodyPr/>
          <a:lstStyle>
            <a:lvl1pPr>
              <a:defRPr sz="2800" b="0" i="0">
                <a:solidFill>
                  <a:schemeClr val="accent2"/>
                </a:solidFill>
                <a:latin typeface="Linotype Univers 430" panose="020B0503030202020203" pitchFamily="34" charset="77"/>
              </a:defRPr>
            </a:lvl1pPr>
            <a:lvl2pPr>
              <a:defRPr sz="2800" b="0" i="0">
                <a:solidFill>
                  <a:schemeClr val="tx1"/>
                </a:solidFill>
                <a:latin typeface="Linotype Univers 430" panose="020B0503030202020203" pitchFamily="34" charset="77"/>
              </a:defRPr>
            </a:lvl2pPr>
            <a:lvl3pPr>
              <a:defRPr sz="2800" b="0" i="0">
                <a:solidFill>
                  <a:schemeClr val="tx1"/>
                </a:solidFill>
                <a:latin typeface="Linotype Univers 430" panose="020B0503030202020203" pitchFamily="34" charset="77"/>
              </a:defRPr>
            </a:lvl3pPr>
            <a:lvl4pPr>
              <a:defRPr sz="2800" b="0" i="0">
                <a:solidFill>
                  <a:schemeClr val="tx1"/>
                </a:solidFill>
                <a:latin typeface="Linotype Univers 430" panose="020B0503030202020203" pitchFamily="34" charset="77"/>
              </a:defRPr>
            </a:lvl4pPr>
            <a:lvl5pPr>
              <a:defRPr sz="2800" b="0" i="0">
                <a:solidFill>
                  <a:schemeClr val="tx1"/>
                </a:solidFill>
                <a:latin typeface="Linotype Univers 430" panose="020B0503030202020203" pitchFamily="34" charset="77"/>
              </a:defRPr>
            </a:lvl5pPr>
          </a:lstStyle>
          <a:p>
            <a:pPr lvl="0"/>
            <a:r>
              <a:rPr lang="en-US" dirty="0"/>
              <a:t>Body copy</a:t>
            </a:r>
          </a:p>
        </p:txBody>
      </p:sp>
    </p:spTree>
    <p:extLst>
      <p:ext uri="{BB962C8B-B14F-4D97-AF65-F5344CB8AC3E}">
        <p14:creationId xmlns:p14="http://schemas.microsoft.com/office/powerpoint/2010/main" val="2321171722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gn off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2D1E86ED-DD92-0C4B-9A60-349B12081F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37566" y="2677112"/>
            <a:ext cx="4908868" cy="934551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sz="7200" dirty="0">
                <a:latin typeface="Publico Banner Roman" panose="02040502060504060203" pitchFamily="18" charset="77"/>
              </a:rPr>
              <a:t>Thank you. 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49F8019C-A081-A546-AECE-18F317ED3978}"/>
              </a:ext>
            </a:extLst>
          </p:cNvPr>
          <p:cNvSpPr txBox="1">
            <a:spLocks/>
          </p:cNvSpPr>
          <p:nvPr userDrawn="1"/>
        </p:nvSpPr>
        <p:spPr>
          <a:xfrm>
            <a:off x="556260" y="12716182"/>
            <a:ext cx="4710748" cy="934551"/>
          </a:xfrm>
          <a:prstGeom prst="rect">
            <a:avLst/>
          </a:prstGeom>
        </p:spPr>
        <p:txBody>
          <a:bodyPr/>
          <a:lstStyle>
            <a:lvl1pPr marL="0" marR="0" indent="0" algn="ctr" defTabSz="825500" rtl="0" eaLnBrk="1" fontAlgn="auto" latinLnBrk="0" hangingPunct="0">
              <a:lnSpc>
                <a:spcPts val="4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800" b="0" i="0" u="none" strike="noStrike" cap="none" spc="0" baseline="0" noProof="0">
                <a:ln>
                  <a:noFill/>
                </a:ln>
                <a:solidFill>
                  <a:schemeClr val="tx1"/>
                </a:solidFill>
                <a:uFillTx/>
                <a:latin typeface="Linotype Univers 330 Light" panose="020B0403030202020203" pitchFamily="34" charset="77"/>
                <a:ea typeface="Linotype Univers 430" charset="0"/>
                <a:cs typeface="Linotype Univers 430" charset="0"/>
                <a:sym typeface="Helvetica Light"/>
              </a:defRPr>
            </a:lvl1pPr>
            <a:lvl2pPr marL="635000" marR="0" indent="0" algn="l" defTabSz="8255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Linotype Univers 430" charset="0"/>
                <a:ea typeface="Linotype Univers 430" charset="0"/>
                <a:cs typeface="Linotype Univers 430" charset="0"/>
                <a:sym typeface="Helvetica Light"/>
              </a:defRPr>
            </a:lvl2pPr>
            <a:lvl3pPr marL="1270000" marR="0" indent="0" algn="l" defTabSz="8255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Linotype Univers 430" charset="0"/>
                <a:ea typeface="Linotype Univers 430" charset="0"/>
                <a:cs typeface="Linotype Univers 430" charset="0"/>
                <a:sym typeface="Helvetica Light"/>
              </a:defRPr>
            </a:lvl3pPr>
            <a:lvl4pPr marL="1905000" marR="0" indent="0" algn="l" defTabSz="8255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Linotype Univers 430" charset="0"/>
                <a:ea typeface="Linotype Univers 430" charset="0"/>
                <a:cs typeface="Linotype Univers 430" charset="0"/>
                <a:sym typeface="Helvetica Light"/>
              </a:defRPr>
            </a:lvl4pPr>
            <a:lvl5pPr marL="2540000" marR="0" indent="0" algn="l" defTabSz="8255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Linotype Univers 430" charset="0"/>
                <a:ea typeface="Linotype Univers 430" charset="0"/>
                <a:cs typeface="Linotype Univers 430" charset="0"/>
                <a:sym typeface="Helvetica Light"/>
              </a:defRPr>
            </a:lvl5pPr>
            <a:lvl6pPr marL="3810000" marR="0" indent="-635000" algn="l" defTabSz="825500" rtl="0" eaLnBrk="1" latinLnBrk="0" hangingPunct="1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4445000" marR="0" indent="-635000" algn="l" defTabSz="825500" rtl="0" eaLnBrk="1" latinLnBrk="0" hangingPunct="1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5080000" marR="0" indent="-635000" algn="l" defTabSz="825500" rtl="0" eaLnBrk="1" latinLnBrk="0" hangingPunct="1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5715000" marR="0" indent="-635000" algn="l" defTabSz="825500" rtl="0" eaLnBrk="1" latinLnBrk="0" hangingPunct="1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l"/>
            <a:r>
              <a:rPr lang="en-US" dirty="0" err="1">
                <a:solidFill>
                  <a:schemeClr val="tx1"/>
                </a:solidFill>
              </a:rPr>
              <a:t>katerra.com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CBD9A0C5-33A4-4742-8486-6E9DB5E31C8F}"/>
              </a:ext>
            </a:extLst>
          </p:cNvPr>
          <p:cNvSpPr txBox="1">
            <a:spLocks/>
          </p:cNvSpPr>
          <p:nvPr userDrawn="1"/>
        </p:nvSpPr>
        <p:spPr>
          <a:xfrm>
            <a:off x="20771326" y="12781449"/>
            <a:ext cx="4710748" cy="934551"/>
          </a:xfrm>
          <a:prstGeom prst="rect">
            <a:avLst/>
          </a:prstGeom>
        </p:spPr>
        <p:txBody>
          <a:bodyPr/>
          <a:lstStyle>
            <a:lvl1pPr marL="0" marR="0" indent="0" algn="ctr" defTabSz="825500" rtl="0" eaLnBrk="1" fontAlgn="auto" latinLnBrk="0" hangingPunct="0">
              <a:lnSpc>
                <a:spcPts val="4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800" b="0" i="0" u="none" strike="noStrike" cap="none" spc="0" baseline="0" noProof="0">
                <a:ln>
                  <a:noFill/>
                </a:ln>
                <a:solidFill>
                  <a:schemeClr val="tx1"/>
                </a:solidFill>
                <a:uFillTx/>
                <a:latin typeface="Linotype Univers 330 Light" panose="020B0403030202020203" pitchFamily="34" charset="77"/>
                <a:ea typeface="Linotype Univers 430" charset="0"/>
                <a:cs typeface="Linotype Univers 430" charset="0"/>
                <a:sym typeface="Helvetica Light"/>
              </a:defRPr>
            </a:lvl1pPr>
            <a:lvl2pPr marL="635000" marR="0" indent="0" algn="l" defTabSz="8255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Linotype Univers 430" charset="0"/>
                <a:ea typeface="Linotype Univers 430" charset="0"/>
                <a:cs typeface="Linotype Univers 430" charset="0"/>
                <a:sym typeface="Helvetica Light"/>
              </a:defRPr>
            </a:lvl2pPr>
            <a:lvl3pPr marL="1270000" marR="0" indent="0" algn="l" defTabSz="8255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Linotype Univers 430" charset="0"/>
                <a:ea typeface="Linotype Univers 430" charset="0"/>
                <a:cs typeface="Linotype Univers 430" charset="0"/>
                <a:sym typeface="Helvetica Light"/>
              </a:defRPr>
            </a:lvl3pPr>
            <a:lvl4pPr marL="1905000" marR="0" indent="0" algn="l" defTabSz="8255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Linotype Univers 430" charset="0"/>
                <a:ea typeface="Linotype Univers 430" charset="0"/>
                <a:cs typeface="Linotype Univers 430" charset="0"/>
                <a:sym typeface="Helvetica Light"/>
              </a:defRPr>
            </a:lvl4pPr>
            <a:lvl5pPr marL="2540000" marR="0" indent="0" algn="l" defTabSz="8255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Linotype Univers 430" charset="0"/>
                <a:ea typeface="Linotype Univers 430" charset="0"/>
                <a:cs typeface="Linotype Univers 430" charset="0"/>
                <a:sym typeface="Helvetica Light"/>
              </a:defRPr>
            </a:lvl5pPr>
            <a:lvl6pPr marL="3810000" marR="0" indent="-635000" algn="l" defTabSz="825500" rtl="0" eaLnBrk="1" latinLnBrk="0" hangingPunct="1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4445000" marR="0" indent="-635000" algn="l" defTabSz="825500" rtl="0" eaLnBrk="1" latinLnBrk="0" hangingPunct="1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5080000" marR="0" indent="-635000" algn="l" defTabSz="825500" rtl="0" eaLnBrk="1" latinLnBrk="0" hangingPunct="1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5715000" marR="0" indent="-635000" algn="l" defTabSz="825500" rtl="0" eaLnBrk="1" latinLnBrk="0" hangingPunct="1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l"/>
            <a:r>
              <a:rPr lang="en-US" dirty="0" err="1">
                <a:solidFill>
                  <a:schemeClr val="tx1"/>
                </a:solidFill>
              </a:rPr>
              <a:t>info@katerra.com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571C87-87EF-F046-BE77-03054DD0EE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3991" y="5468112"/>
            <a:ext cx="4296017" cy="277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556808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/End Brand Sla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email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785" t="34478" r="-43435" b="35889"/>
          <a:stretch/>
        </p:blipFill>
        <p:spPr>
          <a:xfrm>
            <a:off x="0" y="-1"/>
            <a:ext cx="39932850" cy="137160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91000" y="11231906"/>
            <a:ext cx="5562600" cy="12902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C2D08D-41D6-5C41-82BC-6FCA800F230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55000"/>
          </a:blip>
          <a:stretch>
            <a:fillRect/>
          </a:stretch>
        </p:blipFill>
        <p:spPr>
          <a:xfrm>
            <a:off x="23071666" y="1435776"/>
            <a:ext cx="736600" cy="736600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4D9C7-B6E1-414F-8DBC-64D50882E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0"/>
            <a:ext cx="21031200" cy="2651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9432676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43CDB416-4949-9C4A-B32A-05A1716E0F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2945" y="4512091"/>
            <a:ext cx="5777810" cy="1530899"/>
          </a:xfrm>
          <a:prstGeom prst="rect">
            <a:avLst/>
          </a:prstGeom>
        </p:spPr>
        <p:txBody>
          <a:bodyPr lIns="0" rIns="0"/>
          <a:lstStyle>
            <a:lvl1pPr>
              <a:lnSpc>
                <a:spcPct val="100000"/>
              </a:lnSpc>
              <a:defRPr sz="5400" b="0" i="0">
                <a:solidFill>
                  <a:schemeClr val="tx1"/>
                </a:solidFill>
                <a:latin typeface="Publico Banner Light" panose="02040302060504060203" pitchFamily="18" charset="77"/>
              </a:defRPr>
            </a:lvl1pPr>
          </a:lstStyle>
          <a:p>
            <a:pPr lvl="0"/>
            <a:r>
              <a:rPr lang="en-US" dirty="0"/>
              <a:t>Agenda</a:t>
            </a:r>
          </a:p>
        </p:txBody>
      </p:sp>
      <p:sp>
        <p:nvSpPr>
          <p:cNvPr id="27" name="Text Placeholder 56">
            <a:extLst>
              <a:ext uri="{FF2B5EF4-FFF2-40B4-BE49-F238E27FC236}">
                <a16:creationId xmlns:a16="http://schemas.microsoft.com/office/drawing/2014/main" id="{BC415F58-E9A6-E644-95FE-37F30A67E91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2945" y="6042990"/>
            <a:ext cx="4275137" cy="47509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0" anchor="t" anchorCtr="0"/>
          <a:lstStyle>
            <a:lvl1pPr>
              <a:defRPr sz="2400" b="0" i="0">
                <a:solidFill>
                  <a:schemeClr val="accent5"/>
                </a:solidFill>
                <a:latin typeface="Linotype Univers 330 Light" panose="020B0403030202020203" pitchFamily="34" charset="77"/>
              </a:defRPr>
            </a:lvl1pPr>
            <a:lvl2pPr>
              <a:defRPr sz="2400" b="0" i="0">
                <a:solidFill>
                  <a:sysClr val="windowText" lastClr="000000"/>
                </a:solidFill>
                <a:latin typeface="Linotype Univers 330 Light" panose="020B0403030202020203" pitchFamily="34" charset="77"/>
              </a:defRPr>
            </a:lvl2pPr>
            <a:lvl3pPr>
              <a:defRPr sz="2400" b="0" i="0">
                <a:solidFill>
                  <a:sysClr val="windowText" lastClr="000000"/>
                </a:solidFill>
                <a:latin typeface="Linotype Univers 330 Light" panose="020B0403030202020203" pitchFamily="34" charset="77"/>
              </a:defRPr>
            </a:lvl3pPr>
            <a:lvl4pPr>
              <a:defRPr sz="2400" b="0" i="0">
                <a:solidFill>
                  <a:sysClr val="windowText" lastClr="000000"/>
                </a:solidFill>
                <a:latin typeface="Linotype Univers 330 Light" panose="020B0403030202020203" pitchFamily="34" charset="77"/>
              </a:defRPr>
            </a:lvl4pPr>
            <a:lvl5pPr>
              <a:defRPr sz="2400" b="0" i="0">
                <a:solidFill>
                  <a:sysClr val="windowText" lastClr="000000"/>
                </a:solidFill>
                <a:latin typeface="Linotype Univers 330 Light" panose="020B0403030202020203" pitchFamily="34" charset="77"/>
              </a:defRPr>
            </a:lvl5pPr>
          </a:lstStyle>
          <a:p>
            <a:pPr lvl="0"/>
            <a:r>
              <a:rPr lang="en-US" dirty="0"/>
              <a:t>Item #1</a:t>
            </a:r>
          </a:p>
          <a:p>
            <a:pPr lvl="0"/>
            <a:r>
              <a:rPr lang="en-US" dirty="0"/>
              <a:t>Item #2</a:t>
            </a:r>
          </a:p>
          <a:p>
            <a:pPr lvl="0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D080477-9A98-8A48-ACEC-1E2C43A512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5000"/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14325" y="12705756"/>
            <a:ext cx="736600" cy="736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06773281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7">
            <a:extLst>
              <a:ext uri="{FF2B5EF4-FFF2-40B4-BE49-F238E27FC236}">
                <a16:creationId xmlns:a16="http://schemas.microsoft.com/office/drawing/2014/main" id="{523C5E64-4484-634A-B66B-32FB1D37B6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4638000" cy="13830062"/>
          </a:xfrm>
          <a:prstGeom prst="rect">
            <a:avLst/>
          </a:prstGeom>
        </p:spPr>
      </p:pic>
      <p:sp>
        <p:nvSpPr>
          <p:cNvPr id="10" name="Rectangle 1">
            <a:extLst>
              <a:ext uri="{FF2B5EF4-FFF2-40B4-BE49-F238E27FC236}">
                <a16:creationId xmlns:a16="http://schemas.microsoft.com/office/drawing/2014/main" id="{7517C466-F06C-8A47-AFA5-7C7C077A033A}"/>
              </a:ext>
            </a:extLst>
          </p:cNvPr>
          <p:cNvSpPr/>
          <p:nvPr userDrawn="1"/>
        </p:nvSpPr>
        <p:spPr>
          <a:xfrm>
            <a:off x="0" y="-72298"/>
            <a:ext cx="14468062" cy="13974657"/>
          </a:xfrm>
          <a:custGeom>
            <a:avLst/>
            <a:gdLst>
              <a:gd name="connsiteX0" fmla="*/ 0 w 17964150"/>
              <a:gd name="connsiteY0" fmla="*/ 0 h 13716000"/>
              <a:gd name="connsiteX1" fmla="*/ 17964150 w 17964150"/>
              <a:gd name="connsiteY1" fmla="*/ 0 h 13716000"/>
              <a:gd name="connsiteX2" fmla="*/ 17964150 w 17964150"/>
              <a:gd name="connsiteY2" fmla="*/ 13716000 h 13716000"/>
              <a:gd name="connsiteX3" fmla="*/ 0 w 17964150"/>
              <a:gd name="connsiteY3" fmla="*/ 13716000 h 13716000"/>
              <a:gd name="connsiteX4" fmla="*/ 0 w 17964150"/>
              <a:gd name="connsiteY4" fmla="*/ 0 h 13716000"/>
              <a:gd name="connsiteX0" fmla="*/ 0 w 17964150"/>
              <a:gd name="connsiteY0" fmla="*/ 0 h 13716000"/>
              <a:gd name="connsiteX1" fmla="*/ 12211050 w 17964150"/>
              <a:gd name="connsiteY1" fmla="*/ 57150 h 13716000"/>
              <a:gd name="connsiteX2" fmla="*/ 17964150 w 17964150"/>
              <a:gd name="connsiteY2" fmla="*/ 13716000 h 13716000"/>
              <a:gd name="connsiteX3" fmla="*/ 0 w 17964150"/>
              <a:gd name="connsiteY3" fmla="*/ 13716000 h 13716000"/>
              <a:gd name="connsiteX4" fmla="*/ 0 w 17964150"/>
              <a:gd name="connsiteY4" fmla="*/ 0 h 13716000"/>
              <a:gd name="connsiteX0" fmla="*/ 0 w 17964150"/>
              <a:gd name="connsiteY0" fmla="*/ 0 h 13716000"/>
              <a:gd name="connsiteX1" fmla="*/ 17068800 w 17964150"/>
              <a:gd name="connsiteY1" fmla="*/ 19050 h 13716000"/>
              <a:gd name="connsiteX2" fmla="*/ 17964150 w 17964150"/>
              <a:gd name="connsiteY2" fmla="*/ 13716000 h 13716000"/>
              <a:gd name="connsiteX3" fmla="*/ 0 w 17964150"/>
              <a:gd name="connsiteY3" fmla="*/ 13716000 h 13716000"/>
              <a:gd name="connsiteX4" fmla="*/ 0 w 17964150"/>
              <a:gd name="connsiteY4" fmla="*/ 0 h 13716000"/>
              <a:gd name="connsiteX0" fmla="*/ 0 w 17068800"/>
              <a:gd name="connsiteY0" fmla="*/ 0 h 13716000"/>
              <a:gd name="connsiteX1" fmla="*/ 17068800 w 17068800"/>
              <a:gd name="connsiteY1" fmla="*/ 19050 h 13716000"/>
              <a:gd name="connsiteX2" fmla="*/ 8953500 w 17068800"/>
              <a:gd name="connsiteY2" fmla="*/ 13696950 h 13716000"/>
              <a:gd name="connsiteX3" fmla="*/ 0 w 17068800"/>
              <a:gd name="connsiteY3" fmla="*/ 13716000 h 13716000"/>
              <a:gd name="connsiteX4" fmla="*/ 0 w 17068800"/>
              <a:gd name="connsiteY4" fmla="*/ 0 h 13716000"/>
              <a:gd name="connsiteX0" fmla="*/ 0 w 17068800"/>
              <a:gd name="connsiteY0" fmla="*/ 0 h 13735050"/>
              <a:gd name="connsiteX1" fmla="*/ 17068800 w 17068800"/>
              <a:gd name="connsiteY1" fmla="*/ 19050 h 13735050"/>
              <a:gd name="connsiteX2" fmla="*/ 10915650 w 17068800"/>
              <a:gd name="connsiteY2" fmla="*/ 13735050 h 13735050"/>
              <a:gd name="connsiteX3" fmla="*/ 0 w 17068800"/>
              <a:gd name="connsiteY3" fmla="*/ 13716000 h 13735050"/>
              <a:gd name="connsiteX4" fmla="*/ 0 w 17068800"/>
              <a:gd name="connsiteY4" fmla="*/ 0 h 13735050"/>
              <a:gd name="connsiteX0" fmla="*/ 0 w 17068800"/>
              <a:gd name="connsiteY0" fmla="*/ 0 h 13735050"/>
              <a:gd name="connsiteX1" fmla="*/ 17068800 w 17068800"/>
              <a:gd name="connsiteY1" fmla="*/ 0 h 13735050"/>
              <a:gd name="connsiteX2" fmla="*/ 10915650 w 17068800"/>
              <a:gd name="connsiteY2" fmla="*/ 13735050 h 13735050"/>
              <a:gd name="connsiteX3" fmla="*/ 0 w 17068800"/>
              <a:gd name="connsiteY3" fmla="*/ 13716000 h 13735050"/>
              <a:gd name="connsiteX4" fmla="*/ 0 w 17068800"/>
              <a:gd name="connsiteY4" fmla="*/ 0 h 13735050"/>
              <a:gd name="connsiteX0" fmla="*/ 0 w 14257020"/>
              <a:gd name="connsiteY0" fmla="*/ 22860 h 13757910"/>
              <a:gd name="connsiteX1" fmla="*/ 14257020 w 14257020"/>
              <a:gd name="connsiteY1" fmla="*/ 0 h 13757910"/>
              <a:gd name="connsiteX2" fmla="*/ 10915650 w 14257020"/>
              <a:gd name="connsiteY2" fmla="*/ 13757910 h 13757910"/>
              <a:gd name="connsiteX3" fmla="*/ 0 w 14257020"/>
              <a:gd name="connsiteY3" fmla="*/ 13738860 h 13757910"/>
              <a:gd name="connsiteX4" fmla="*/ 0 w 14257020"/>
              <a:gd name="connsiteY4" fmla="*/ 22860 h 13757910"/>
              <a:gd name="connsiteX0" fmla="*/ 0 w 14333220"/>
              <a:gd name="connsiteY0" fmla="*/ 0 h 13862050"/>
              <a:gd name="connsiteX1" fmla="*/ 14333220 w 14333220"/>
              <a:gd name="connsiteY1" fmla="*/ 104140 h 13862050"/>
              <a:gd name="connsiteX2" fmla="*/ 10991850 w 14333220"/>
              <a:gd name="connsiteY2" fmla="*/ 13862050 h 13862050"/>
              <a:gd name="connsiteX3" fmla="*/ 76200 w 14333220"/>
              <a:gd name="connsiteY3" fmla="*/ 13843000 h 13862050"/>
              <a:gd name="connsiteX4" fmla="*/ 0 w 14333220"/>
              <a:gd name="connsiteY4" fmla="*/ 0 h 13862050"/>
              <a:gd name="connsiteX0" fmla="*/ 177800 w 14511020"/>
              <a:gd name="connsiteY0" fmla="*/ 0 h 13995400"/>
              <a:gd name="connsiteX1" fmla="*/ 14511020 w 14511020"/>
              <a:gd name="connsiteY1" fmla="*/ 104140 h 13995400"/>
              <a:gd name="connsiteX2" fmla="*/ 11169650 w 14511020"/>
              <a:gd name="connsiteY2" fmla="*/ 13862050 h 13995400"/>
              <a:gd name="connsiteX3" fmla="*/ 0 w 14511020"/>
              <a:gd name="connsiteY3" fmla="*/ 13995400 h 13995400"/>
              <a:gd name="connsiteX4" fmla="*/ 177800 w 14511020"/>
              <a:gd name="connsiteY4" fmla="*/ 0 h 13995400"/>
              <a:gd name="connsiteX0" fmla="*/ 177800 w 14557319"/>
              <a:gd name="connsiteY0" fmla="*/ 69480 h 14064880"/>
              <a:gd name="connsiteX1" fmla="*/ 14557319 w 14557319"/>
              <a:gd name="connsiteY1" fmla="*/ 0 h 14064880"/>
              <a:gd name="connsiteX2" fmla="*/ 11169650 w 14557319"/>
              <a:gd name="connsiteY2" fmla="*/ 13931530 h 14064880"/>
              <a:gd name="connsiteX3" fmla="*/ 0 w 14557319"/>
              <a:gd name="connsiteY3" fmla="*/ 14064880 h 14064880"/>
              <a:gd name="connsiteX4" fmla="*/ 177800 w 14557319"/>
              <a:gd name="connsiteY4" fmla="*/ 69480 h 14064880"/>
              <a:gd name="connsiteX0" fmla="*/ 0 w 14598180"/>
              <a:gd name="connsiteY0" fmla="*/ 89359 h 14064880"/>
              <a:gd name="connsiteX1" fmla="*/ 14598180 w 14598180"/>
              <a:gd name="connsiteY1" fmla="*/ 0 h 14064880"/>
              <a:gd name="connsiteX2" fmla="*/ 11210511 w 14598180"/>
              <a:gd name="connsiteY2" fmla="*/ 13931530 h 14064880"/>
              <a:gd name="connsiteX3" fmla="*/ 40861 w 14598180"/>
              <a:gd name="connsiteY3" fmla="*/ 14064880 h 14064880"/>
              <a:gd name="connsiteX4" fmla="*/ 0 w 14598180"/>
              <a:gd name="connsiteY4" fmla="*/ 89359 h 14064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598180" h="14064880">
                <a:moveTo>
                  <a:pt x="0" y="89359"/>
                </a:moveTo>
                <a:lnTo>
                  <a:pt x="14598180" y="0"/>
                </a:lnTo>
                <a:lnTo>
                  <a:pt x="11210511" y="13931530"/>
                </a:lnTo>
                <a:lnTo>
                  <a:pt x="40861" y="14064880"/>
                </a:lnTo>
                <a:lnTo>
                  <a:pt x="0" y="89359"/>
                </a:lnTo>
                <a:close/>
              </a:path>
            </a:pathLst>
          </a:cu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>
            <a:outerShdw blurRad="1104900" dist="38100" dir="2700000" algn="tl" rotWithShape="0">
              <a:prstClr val="black">
                <a:alpha val="48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43CDB416-4949-9C4A-B32A-05A1716E0F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2625" y="4512092"/>
            <a:ext cx="11196638" cy="1530898"/>
          </a:xfrm>
          <a:prstGeom prst="rect">
            <a:avLst/>
          </a:prstGeom>
        </p:spPr>
        <p:txBody>
          <a:bodyPr lIns="0" rIns="0"/>
          <a:lstStyle>
            <a:lvl1pPr>
              <a:lnSpc>
                <a:spcPct val="100000"/>
              </a:lnSpc>
              <a:defRPr sz="7200" b="0" i="0">
                <a:solidFill>
                  <a:schemeClr val="bg1"/>
                </a:solidFill>
                <a:latin typeface="Publico Banner Light" panose="02040302060504060203" pitchFamily="18" charset="77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9" name="Text Placeholder 56">
            <a:extLst>
              <a:ext uri="{FF2B5EF4-FFF2-40B4-BE49-F238E27FC236}">
                <a16:creationId xmlns:a16="http://schemas.microsoft.com/office/drawing/2014/main" id="{255426D3-D3DE-E647-94B7-88D8DD5F51F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2945" y="6858000"/>
            <a:ext cx="4275137" cy="39358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0" anchor="t" anchorCtr="0"/>
          <a:lstStyle>
            <a:lvl1pPr>
              <a:defRPr sz="3600" b="0" i="0">
                <a:solidFill>
                  <a:schemeClr val="bg1"/>
                </a:solidFill>
                <a:latin typeface="Linotype Univers 330 Light" panose="020B0403030202020203" pitchFamily="34" charset="77"/>
              </a:defRPr>
            </a:lvl1pPr>
            <a:lvl2pPr>
              <a:defRPr sz="2400" b="0" i="0">
                <a:solidFill>
                  <a:sysClr val="windowText" lastClr="000000"/>
                </a:solidFill>
                <a:latin typeface="Linotype Univers 330 Light" panose="020B0403030202020203" pitchFamily="34" charset="77"/>
              </a:defRPr>
            </a:lvl2pPr>
            <a:lvl3pPr>
              <a:defRPr sz="2400" b="0" i="0">
                <a:solidFill>
                  <a:sysClr val="windowText" lastClr="000000"/>
                </a:solidFill>
                <a:latin typeface="Linotype Univers 330 Light" panose="020B0403030202020203" pitchFamily="34" charset="77"/>
              </a:defRPr>
            </a:lvl3pPr>
            <a:lvl4pPr>
              <a:defRPr sz="2400" b="0" i="0">
                <a:solidFill>
                  <a:sysClr val="windowText" lastClr="000000"/>
                </a:solidFill>
                <a:latin typeface="Linotype Univers 330 Light" panose="020B0403030202020203" pitchFamily="34" charset="77"/>
              </a:defRPr>
            </a:lvl4pPr>
            <a:lvl5pPr>
              <a:defRPr sz="2400" b="0" i="0">
                <a:solidFill>
                  <a:sysClr val="windowText" lastClr="000000"/>
                </a:solidFill>
                <a:latin typeface="Linotype Univers 330 Light" panose="020B0403030202020203" pitchFamily="34" charset="77"/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06C4F06-01F7-4340-B3A6-A215F6B8052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5000"/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14325" y="12705756"/>
            <a:ext cx="736600" cy="736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02686572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-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7">
            <a:extLst>
              <a:ext uri="{FF2B5EF4-FFF2-40B4-BE49-F238E27FC236}">
                <a16:creationId xmlns:a16="http://schemas.microsoft.com/office/drawing/2014/main" id="{523C5E64-4484-634A-B66B-32FB1D37B6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4638000" cy="13830062"/>
          </a:xfrm>
          <a:prstGeom prst="rect">
            <a:avLst/>
          </a:prstGeom>
        </p:spPr>
      </p:pic>
      <p:sp>
        <p:nvSpPr>
          <p:cNvPr id="10" name="Rectangle 1">
            <a:extLst>
              <a:ext uri="{FF2B5EF4-FFF2-40B4-BE49-F238E27FC236}">
                <a16:creationId xmlns:a16="http://schemas.microsoft.com/office/drawing/2014/main" id="{7517C466-F06C-8A47-AFA5-7C7C077A033A}"/>
              </a:ext>
            </a:extLst>
          </p:cNvPr>
          <p:cNvSpPr/>
          <p:nvPr userDrawn="1"/>
        </p:nvSpPr>
        <p:spPr>
          <a:xfrm>
            <a:off x="0" y="-72298"/>
            <a:ext cx="14468062" cy="13974657"/>
          </a:xfrm>
          <a:custGeom>
            <a:avLst/>
            <a:gdLst>
              <a:gd name="connsiteX0" fmla="*/ 0 w 17964150"/>
              <a:gd name="connsiteY0" fmla="*/ 0 h 13716000"/>
              <a:gd name="connsiteX1" fmla="*/ 17964150 w 17964150"/>
              <a:gd name="connsiteY1" fmla="*/ 0 h 13716000"/>
              <a:gd name="connsiteX2" fmla="*/ 17964150 w 17964150"/>
              <a:gd name="connsiteY2" fmla="*/ 13716000 h 13716000"/>
              <a:gd name="connsiteX3" fmla="*/ 0 w 17964150"/>
              <a:gd name="connsiteY3" fmla="*/ 13716000 h 13716000"/>
              <a:gd name="connsiteX4" fmla="*/ 0 w 17964150"/>
              <a:gd name="connsiteY4" fmla="*/ 0 h 13716000"/>
              <a:gd name="connsiteX0" fmla="*/ 0 w 17964150"/>
              <a:gd name="connsiteY0" fmla="*/ 0 h 13716000"/>
              <a:gd name="connsiteX1" fmla="*/ 12211050 w 17964150"/>
              <a:gd name="connsiteY1" fmla="*/ 57150 h 13716000"/>
              <a:gd name="connsiteX2" fmla="*/ 17964150 w 17964150"/>
              <a:gd name="connsiteY2" fmla="*/ 13716000 h 13716000"/>
              <a:gd name="connsiteX3" fmla="*/ 0 w 17964150"/>
              <a:gd name="connsiteY3" fmla="*/ 13716000 h 13716000"/>
              <a:gd name="connsiteX4" fmla="*/ 0 w 17964150"/>
              <a:gd name="connsiteY4" fmla="*/ 0 h 13716000"/>
              <a:gd name="connsiteX0" fmla="*/ 0 w 17964150"/>
              <a:gd name="connsiteY0" fmla="*/ 0 h 13716000"/>
              <a:gd name="connsiteX1" fmla="*/ 17068800 w 17964150"/>
              <a:gd name="connsiteY1" fmla="*/ 19050 h 13716000"/>
              <a:gd name="connsiteX2" fmla="*/ 17964150 w 17964150"/>
              <a:gd name="connsiteY2" fmla="*/ 13716000 h 13716000"/>
              <a:gd name="connsiteX3" fmla="*/ 0 w 17964150"/>
              <a:gd name="connsiteY3" fmla="*/ 13716000 h 13716000"/>
              <a:gd name="connsiteX4" fmla="*/ 0 w 17964150"/>
              <a:gd name="connsiteY4" fmla="*/ 0 h 13716000"/>
              <a:gd name="connsiteX0" fmla="*/ 0 w 17068800"/>
              <a:gd name="connsiteY0" fmla="*/ 0 h 13716000"/>
              <a:gd name="connsiteX1" fmla="*/ 17068800 w 17068800"/>
              <a:gd name="connsiteY1" fmla="*/ 19050 h 13716000"/>
              <a:gd name="connsiteX2" fmla="*/ 8953500 w 17068800"/>
              <a:gd name="connsiteY2" fmla="*/ 13696950 h 13716000"/>
              <a:gd name="connsiteX3" fmla="*/ 0 w 17068800"/>
              <a:gd name="connsiteY3" fmla="*/ 13716000 h 13716000"/>
              <a:gd name="connsiteX4" fmla="*/ 0 w 17068800"/>
              <a:gd name="connsiteY4" fmla="*/ 0 h 13716000"/>
              <a:gd name="connsiteX0" fmla="*/ 0 w 17068800"/>
              <a:gd name="connsiteY0" fmla="*/ 0 h 13735050"/>
              <a:gd name="connsiteX1" fmla="*/ 17068800 w 17068800"/>
              <a:gd name="connsiteY1" fmla="*/ 19050 h 13735050"/>
              <a:gd name="connsiteX2" fmla="*/ 10915650 w 17068800"/>
              <a:gd name="connsiteY2" fmla="*/ 13735050 h 13735050"/>
              <a:gd name="connsiteX3" fmla="*/ 0 w 17068800"/>
              <a:gd name="connsiteY3" fmla="*/ 13716000 h 13735050"/>
              <a:gd name="connsiteX4" fmla="*/ 0 w 17068800"/>
              <a:gd name="connsiteY4" fmla="*/ 0 h 13735050"/>
              <a:gd name="connsiteX0" fmla="*/ 0 w 17068800"/>
              <a:gd name="connsiteY0" fmla="*/ 0 h 13735050"/>
              <a:gd name="connsiteX1" fmla="*/ 17068800 w 17068800"/>
              <a:gd name="connsiteY1" fmla="*/ 0 h 13735050"/>
              <a:gd name="connsiteX2" fmla="*/ 10915650 w 17068800"/>
              <a:gd name="connsiteY2" fmla="*/ 13735050 h 13735050"/>
              <a:gd name="connsiteX3" fmla="*/ 0 w 17068800"/>
              <a:gd name="connsiteY3" fmla="*/ 13716000 h 13735050"/>
              <a:gd name="connsiteX4" fmla="*/ 0 w 17068800"/>
              <a:gd name="connsiteY4" fmla="*/ 0 h 13735050"/>
              <a:gd name="connsiteX0" fmla="*/ 0 w 14257020"/>
              <a:gd name="connsiteY0" fmla="*/ 22860 h 13757910"/>
              <a:gd name="connsiteX1" fmla="*/ 14257020 w 14257020"/>
              <a:gd name="connsiteY1" fmla="*/ 0 h 13757910"/>
              <a:gd name="connsiteX2" fmla="*/ 10915650 w 14257020"/>
              <a:gd name="connsiteY2" fmla="*/ 13757910 h 13757910"/>
              <a:gd name="connsiteX3" fmla="*/ 0 w 14257020"/>
              <a:gd name="connsiteY3" fmla="*/ 13738860 h 13757910"/>
              <a:gd name="connsiteX4" fmla="*/ 0 w 14257020"/>
              <a:gd name="connsiteY4" fmla="*/ 22860 h 13757910"/>
              <a:gd name="connsiteX0" fmla="*/ 0 w 14333220"/>
              <a:gd name="connsiteY0" fmla="*/ 0 h 13862050"/>
              <a:gd name="connsiteX1" fmla="*/ 14333220 w 14333220"/>
              <a:gd name="connsiteY1" fmla="*/ 104140 h 13862050"/>
              <a:gd name="connsiteX2" fmla="*/ 10991850 w 14333220"/>
              <a:gd name="connsiteY2" fmla="*/ 13862050 h 13862050"/>
              <a:gd name="connsiteX3" fmla="*/ 76200 w 14333220"/>
              <a:gd name="connsiteY3" fmla="*/ 13843000 h 13862050"/>
              <a:gd name="connsiteX4" fmla="*/ 0 w 14333220"/>
              <a:gd name="connsiteY4" fmla="*/ 0 h 13862050"/>
              <a:gd name="connsiteX0" fmla="*/ 177800 w 14511020"/>
              <a:gd name="connsiteY0" fmla="*/ 0 h 13995400"/>
              <a:gd name="connsiteX1" fmla="*/ 14511020 w 14511020"/>
              <a:gd name="connsiteY1" fmla="*/ 104140 h 13995400"/>
              <a:gd name="connsiteX2" fmla="*/ 11169650 w 14511020"/>
              <a:gd name="connsiteY2" fmla="*/ 13862050 h 13995400"/>
              <a:gd name="connsiteX3" fmla="*/ 0 w 14511020"/>
              <a:gd name="connsiteY3" fmla="*/ 13995400 h 13995400"/>
              <a:gd name="connsiteX4" fmla="*/ 177800 w 14511020"/>
              <a:gd name="connsiteY4" fmla="*/ 0 h 13995400"/>
              <a:gd name="connsiteX0" fmla="*/ 177800 w 14557319"/>
              <a:gd name="connsiteY0" fmla="*/ 69480 h 14064880"/>
              <a:gd name="connsiteX1" fmla="*/ 14557319 w 14557319"/>
              <a:gd name="connsiteY1" fmla="*/ 0 h 14064880"/>
              <a:gd name="connsiteX2" fmla="*/ 11169650 w 14557319"/>
              <a:gd name="connsiteY2" fmla="*/ 13931530 h 14064880"/>
              <a:gd name="connsiteX3" fmla="*/ 0 w 14557319"/>
              <a:gd name="connsiteY3" fmla="*/ 14064880 h 14064880"/>
              <a:gd name="connsiteX4" fmla="*/ 177800 w 14557319"/>
              <a:gd name="connsiteY4" fmla="*/ 69480 h 14064880"/>
              <a:gd name="connsiteX0" fmla="*/ 0 w 14598180"/>
              <a:gd name="connsiteY0" fmla="*/ 89359 h 14064880"/>
              <a:gd name="connsiteX1" fmla="*/ 14598180 w 14598180"/>
              <a:gd name="connsiteY1" fmla="*/ 0 h 14064880"/>
              <a:gd name="connsiteX2" fmla="*/ 11210511 w 14598180"/>
              <a:gd name="connsiteY2" fmla="*/ 13931530 h 14064880"/>
              <a:gd name="connsiteX3" fmla="*/ 40861 w 14598180"/>
              <a:gd name="connsiteY3" fmla="*/ 14064880 h 14064880"/>
              <a:gd name="connsiteX4" fmla="*/ 0 w 14598180"/>
              <a:gd name="connsiteY4" fmla="*/ 89359 h 14064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598180" h="14064880">
                <a:moveTo>
                  <a:pt x="0" y="89359"/>
                </a:moveTo>
                <a:lnTo>
                  <a:pt x="14598180" y="0"/>
                </a:lnTo>
                <a:lnTo>
                  <a:pt x="11210511" y="13931530"/>
                </a:lnTo>
                <a:lnTo>
                  <a:pt x="40861" y="14064880"/>
                </a:lnTo>
                <a:lnTo>
                  <a:pt x="0" y="89359"/>
                </a:lnTo>
                <a:close/>
              </a:path>
            </a:pathLst>
          </a:custGeom>
          <a:solidFill>
            <a:schemeClr val="bg1"/>
          </a:solidFill>
          <a:ln w="12700" cap="flat">
            <a:solidFill>
              <a:schemeClr val="bg1"/>
            </a:solidFill>
            <a:miter lim="400000"/>
          </a:ln>
          <a:effectLst>
            <a:outerShdw blurRad="1104900" dist="38100" dir="2700000" algn="tl" rotWithShape="0">
              <a:prstClr val="black">
                <a:alpha val="48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43CDB416-4949-9C4A-B32A-05A1716E0F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2625" y="4512092"/>
            <a:ext cx="11196638" cy="1530898"/>
          </a:xfrm>
          <a:prstGeom prst="rect">
            <a:avLst/>
          </a:prstGeom>
        </p:spPr>
        <p:txBody>
          <a:bodyPr lIns="0" rIns="0"/>
          <a:lstStyle>
            <a:lvl1pPr>
              <a:lnSpc>
                <a:spcPct val="100000"/>
              </a:lnSpc>
              <a:defRPr sz="7200" b="0" i="0">
                <a:solidFill>
                  <a:schemeClr val="tx1"/>
                </a:solidFill>
                <a:latin typeface="Publico Banner Light" panose="02040302060504060203" pitchFamily="18" charset="77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9" name="Text Placeholder 56">
            <a:extLst>
              <a:ext uri="{FF2B5EF4-FFF2-40B4-BE49-F238E27FC236}">
                <a16:creationId xmlns:a16="http://schemas.microsoft.com/office/drawing/2014/main" id="{255426D3-D3DE-E647-94B7-88D8DD5F51F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2945" y="6858000"/>
            <a:ext cx="4275137" cy="39358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0" anchor="t" anchorCtr="0"/>
          <a:lstStyle>
            <a:lvl1pPr>
              <a:defRPr sz="3600" b="0" i="0">
                <a:solidFill>
                  <a:schemeClr val="tx1"/>
                </a:solidFill>
                <a:latin typeface="Linotype Univers 330 Light" panose="020B0403030202020203" pitchFamily="34" charset="77"/>
              </a:defRPr>
            </a:lvl1pPr>
            <a:lvl2pPr>
              <a:defRPr sz="2400" b="0" i="0">
                <a:solidFill>
                  <a:sysClr val="windowText" lastClr="000000"/>
                </a:solidFill>
                <a:latin typeface="Linotype Univers 330 Light" panose="020B0403030202020203" pitchFamily="34" charset="77"/>
              </a:defRPr>
            </a:lvl2pPr>
            <a:lvl3pPr>
              <a:defRPr sz="2400" b="0" i="0">
                <a:solidFill>
                  <a:sysClr val="windowText" lastClr="000000"/>
                </a:solidFill>
                <a:latin typeface="Linotype Univers 330 Light" panose="020B0403030202020203" pitchFamily="34" charset="77"/>
              </a:defRPr>
            </a:lvl3pPr>
            <a:lvl4pPr>
              <a:defRPr sz="2400" b="0" i="0">
                <a:solidFill>
                  <a:sysClr val="windowText" lastClr="000000"/>
                </a:solidFill>
                <a:latin typeface="Linotype Univers 330 Light" panose="020B0403030202020203" pitchFamily="34" charset="77"/>
              </a:defRPr>
            </a:lvl4pPr>
            <a:lvl5pPr>
              <a:defRPr sz="2400" b="0" i="0">
                <a:solidFill>
                  <a:sysClr val="windowText" lastClr="000000"/>
                </a:solidFill>
                <a:latin typeface="Linotype Univers 330 Light" panose="020B0403030202020203" pitchFamily="34" charset="77"/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06C4F06-01F7-4340-B3A6-A215F6B8052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5000"/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14325" y="12705756"/>
            <a:ext cx="736600" cy="736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77724578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Slide - BLACK on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1">
            <a:extLst>
              <a:ext uri="{FF2B5EF4-FFF2-40B4-BE49-F238E27FC236}">
                <a16:creationId xmlns:a16="http://schemas.microsoft.com/office/drawing/2014/main" id="{86817FCA-C52F-514A-BFFA-452416205D3B}"/>
              </a:ext>
            </a:extLst>
          </p:cNvPr>
          <p:cNvSpPr/>
          <p:nvPr userDrawn="1"/>
        </p:nvSpPr>
        <p:spPr>
          <a:xfrm>
            <a:off x="0" y="-20955"/>
            <a:ext cx="13196455" cy="13757910"/>
          </a:xfrm>
          <a:custGeom>
            <a:avLst/>
            <a:gdLst>
              <a:gd name="connsiteX0" fmla="*/ 0 w 17964150"/>
              <a:gd name="connsiteY0" fmla="*/ 0 h 13716000"/>
              <a:gd name="connsiteX1" fmla="*/ 17964150 w 17964150"/>
              <a:gd name="connsiteY1" fmla="*/ 0 h 13716000"/>
              <a:gd name="connsiteX2" fmla="*/ 17964150 w 17964150"/>
              <a:gd name="connsiteY2" fmla="*/ 13716000 h 13716000"/>
              <a:gd name="connsiteX3" fmla="*/ 0 w 17964150"/>
              <a:gd name="connsiteY3" fmla="*/ 13716000 h 13716000"/>
              <a:gd name="connsiteX4" fmla="*/ 0 w 17964150"/>
              <a:gd name="connsiteY4" fmla="*/ 0 h 13716000"/>
              <a:gd name="connsiteX0" fmla="*/ 0 w 17964150"/>
              <a:gd name="connsiteY0" fmla="*/ 0 h 13716000"/>
              <a:gd name="connsiteX1" fmla="*/ 12211050 w 17964150"/>
              <a:gd name="connsiteY1" fmla="*/ 57150 h 13716000"/>
              <a:gd name="connsiteX2" fmla="*/ 17964150 w 17964150"/>
              <a:gd name="connsiteY2" fmla="*/ 13716000 h 13716000"/>
              <a:gd name="connsiteX3" fmla="*/ 0 w 17964150"/>
              <a:gd name="connsiteY3" fmla="*/ 13716000 h 13716000"/>
              <a:gd name="connsiteX4" fmla="*/ 0 w 17964150"/>
              <a:gd name="connsiteY4" fmla="*/ 0 h 13716000"/>
              <a:gd name="connsiteX0" fmla="*/ 0 w 17964150"/>
              <a:gd name="connsiteY0" fmla="*/ 0 h 13716000"/>
              <a:gd name="connsiteX1" fmla="*/ 17068800 w 17964150"/>
              <a:gd name="connsiteY1" fmla="*/ 19050 h 13716000"/>
              <a:gd name="connsiteX2" fmla="*/ 17964150 w 17964150"/>
              <a:gd name="connsiteY2" fmla="*/ 13716000 h 13716000"/>
              <a:gd name="connsiteX3" fmla="*/ 0 w 17964150"/>
              <a:gd name="connsiteY3" fmla="*/ 13716000 h 13716000"/>
              <a:gd name="connsiteX4" fmla="*/ 0 w 17964150"/>
              <a:gd name="connsiteY4" fmla="*/ 0 h 13716000"/>
              <a:gd name="connsiteX0" fmla="*/ 0 w 17068800"/>
              <a:gd name="connsiteY0" fmla="*/ 0 h 13716000"/>
              <a:gd name="connsiteX1" fmla="*/ 17068800 w 17068800"/>
              <a:gd name="connsiteY1" fmla="*/ 19050 h 13716000"/>
              <a:gd name="connsiteX2" fmla="*/ 8953500 w 17068800"/>
              <a:gd name="connsiteY2" fmla="*/ 13696950 h 13716000"/>
              <a:gd name="connsiteX3" fmla="*/ 0 w 17068800"/>
              <a:gd name="connsiteY3" fmla="*/ 13716000 h 13716000"/>
              <a:gd name="connsiteX4" fmla="*/ 0 w 17068800"/>
              <a:gd name="connsiteY4" fmla="*/ 0 h 13716000"/>
              <a:gd name="connsiteX0" fmla="*/ 0 w 17068800"/>
              <a:gd name="connsiteY0" fmla="*/ 0 h 13735050"/>
              <a:gd name="connsiteX1" fmla="*/ 17068800 w 17068800"/>
              <a:gd name="connsiteY1" fmla="*/ 19050 h 13735050"/>
              <a:gd name="connsiteX2" fmla="*/ 10915650 w 17068800"/>
              <a:gd name="connsiteY2" fmla="*/ 13735050 h 13735050"/>
              <a:gd name="connsiteX3" fmla="*/ 0 w 17068800"/>
              <a:gd name="connsiteY3" fmla="*/ 13716000 h 13735050"/>
              <a:gd name="connsiteX4" fmla="*/ 0 w 17068800"/>
              <a:gd name="connsiteY4" fmla="*/ 0 h 13735050"/>
              <a:gd name="connsiteX0" fmla="*/ 0 w 17068800"/>
              <a:gd name="connsiteY0" fmla="*/ 0 h 13735050"/>
              <a:gd name="connsiteX1" fmla="*/ 17068800 w 17068800"/>
              <a:gd name="connsiteY1" fmla="*/ 0 h 13735050"/>
              <a:gd name="connsiteX2" fmla="*/ 10915650 w 17068800"/>
              <a:gd name="connsiteY2" fmla="*/ 13735050 h 13735050"/>
              <a:gd name="connsiteX3" fmla="*/ 0 w 17068800"/>
              <a:gd name="connsiteY3" fmla="*/ 13716000 h 13735050"/>
              <a:gd name="connsiteX4" fmla="*/ 0 w 17068800"/>
              <a:gd name="connsiteY4" fmla="*/ 0 h 13735050"/>
              <a:gd name="connsiteX0" fmla="*/ 0 w 14257020"/>
              <a:gd name="connsiteY0" fmla="*/ 22860 h 13757910"/>
              <a:gd name="connsiteX1" fmla="*/ 14257020 w 14257020"/>
              <a:gd name="connsiteY1" fmla="*/ 0 h 13757910"/>
              <a:gd name="connsiteX2" fmla="*/ 10915650 w 14257020"/>
              <a:gd name="connsiteY2" fmla="*/ 13757910 h 13757910"/>
              <a:gd name="connsiteX3" fmla="*/ 0 w 14257020"/>
              <a:gd name="connsiteY3" fmla="*/ 13738860 h 13757910"/>
              <a:gd name="connsiteX4" fmla="*/ 0 w 14257020"/>
              <a:gd name="connsiteY4" fmla="*/ 22860 h 1375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57020" h="13757910">
                <a:moveTo>
                  <a:pt x="0" y="22860"/>
                </a:moveTo>
                <a:lnTo>
                  <a:pt x="14257020" y="0"/>
                </a:lnTo>
                <a:lnTo>
                  <a:pt x="10915650" y="13757910"/>
                </a:lnTo>
                <a:lnTo>
                  <a:pt x="0" y="13738860"/>
                </a:lnTo>
                <a:lnTo>
                  <a:pt x="0" y="22860"/>
                </a:lnTo>
                <a:close/>
              </a:path>
            </a:pathLst>
          </a:custGeom>
          <a:solidFill>
            <a:schemeClr val="tx1"/>
          </a:solidFill>
          <a:ln w="12700" cap="flat">
            <a:noFill/>
            <a:miter lim="400000"/>
          </a:ln>
          <a:effectLst>
            <a:outerShdw blurRad="11049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5" name="Text Placeholder 56">
            <a:extLst>
              <a:ext uri="{FF2B5EF4-FFF2-40B4-BE49-F238E27FC236}">
                <a16:creationId xmlns:a16="http://schemas.microsoft.com/office/drawing/2014/main" id="{C3611A2E-FD7D-224D-99C5-DBDC582677D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2945" y="8320424"/>
            <a:ext cx="4275137" cy="3933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0" anchor="b" anchorCtr="0"/>
          <a:lstStyle>
            <a:lvl1pPr>
              <a:defRPr sz="2800" b="0" i="0">
                <a:solidFill>
                  <a:schemeClr val="accent2"/>
                </a:solidFill>
                <a:latin typeface="Linotype Univers 330 Light" panose="020B0403030202020203" pitchFamily="34" charset="77"/>
              </a:defRPr>
            </a:lvl1pPr>
            <a:lvl2pPr>
              <a:defRPr sz="2400" b="0" i="0">
                <a:solidFill>
                  <a:sysClr val="windowText" lastClr="000000"/>
                </a:solidFill>
                <a:latin typeface="Linotype Univers 330 Light" panose="020B0403030202020203" pitchFamily="34" charset="77"/>
              </a:defRPr>
            </a:lvl2pPr>
            <a:lvl3pPr>
              <a:defRPr sz="2400" b="0" i="0">
                <a:solidFill>
                  <a:sysClr val="windowText" lastClr="000000"/>
                </a:solidFill>
                <a:latin typeface="Linotype Univers 330 Light" panose="020B0403030202020203" pitchFamily="34" charset="77"/>
              </a:defRPr>
            </a:lvl3pPr>
            <a:lvl4pPr>
              <a:defRPr sz="2400" b="0" i="0">
                <a:solidFill>
                  <a:sysClr val="windowText" lastClr="000000"/>
                </a:solidFill>
                <a:latin typeface="Linotype Univers 330 Light" panose="020B0403030202020203" pitchFamily="34" charset="77"/>
              </a:defRPr>
            </a:lvl4pPr>
            <a:lvl5pPr>
              <a:defRPr sz="2400" b="0" i="0">
                <a:solidFill>
                  <a:sysClr val="windowText" lastClr="000000"/>
                </a:solidFill>
                <a:latin typeface="Linotype Univers 330 Light" panose="020B0403030202020203" pitchFamily="34" charset="77"/>
              </a:defRPr>
            </a:lvl5pPr>
          </a:lstStyle>
          <a:p>
            <a:pPr lvl="0"/>
            <a:r>
              <a:rPr lang="en-US" dirty="0"/>
              <a:t>Bullet point</a:t>
            </a:r>
          </a:p>
        </p:txBody>
      </p:sp>
      <p:sp>
        <p:nvSpPr>
          <p:cNvPr id="36" name="Text Placeholder 56">
            <a:extLst>
              <a:ext uri="{FF2B5EF4-FFF2-40B4-BE49-F238E27FC236}">
                <a16:creationId xmlns:a16="http://schemas.microsoft.com/office/drawing/2014/main" id="{9F235B56-C7E4-7B44-A502-D241F3CD5E2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2945" y="9075797"/>
            <a:ext cx="4275137" cy="3933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0" anchor="b" anchorCtr="0"/>
          <a:lstStyle>
            <a:lvl1pPr>
              <a:defRPr sz="2800" b="0" i="0">
                <a:solidFill>
                  <a:schemeClr val="accent2"/>
                </a:solidFill>
                <a:latin typeface="Linotype Univers 330 Light" panose="020B0403030202020203" pitchFamily="34" charset="77"/>
              </a:defRPr>
            </a:lvl1pPr>
            <a:lvl2pPr>
              <a:defRPr sz="2400" b="0" i="0">
                <a:solidFill>
                  <a:sysClr val="windowText" lastClr="000000"/>
                </a:solidFill>
                <a:latin typeface="Linotype Univers 330 Light" panose="020B0403030202020203" pitchFamily="34" charset="77"/>
              </a:defRPr>
            </a:lvl2pPr>
            <a:lvl3pPr>
              <a:defRPr sz="2400" b="0" i="0">
                <a:solidFill>
                  <a:sysClr val="windowText" lastClr="000000"/>
                </a:solidFill>
                <a:latin typeface="Linotype Univers 330 Light" panose="020B0403030202020203" pitchFamily="34" charset="77"/>
              </a:defRPr>
            </a:lvl3pPr>
            <a:lvl4pPr>
              <a:defRPr sz="2400" b="0" i="0">
                <a:solidFill>
                  <a:sysClr val="windowText" lastClr="000000"/>
                </a:solidFill>
                <a:latin typeface="Linotype Univers 330 Light" panose="020B0403030202020203" pitchFamily="34" charset="77"/>
              </a:defRPr>
            </a:lvl4pPr>
            <a:lvl5pPr>
              <a:defRPr sz="2400" b="0" i="0">
                <a:solidFill>
                  <a:sysClr val="windowText" lastClr="000000"/>
                </a:solidFill>
                <a:latin typeface="Linotype Univers 330 Light" panose="020B0403030202020203" pitchFamily="34" charset="77"/>
              </a:defRPr>
            </a:lvl5pPr>
          </a:lstStyle>
          <a:p>
            <a:pPr lvl="0"/>
            <a:r>
              <a:rPr lang="en-US" dirty="0"/>
              <a:t>Bullet point</a:t>
            </a:r>
          </a:p>
        </p:txBody>
      </p:sp>
      <p:sp>
        <p:nvSpPr>
          <p:cNvPr id="37" name="Text Placeholder 56">
            <a:extLst>
              <a:ext uri="{FF2B5EF4-FFF2-40B4-BE49-F238E27FC236}">
                <a16:creationId xmlns:a16="http://schemas.microsoft.com/office/drawing/2014/main" id="{0599E23A-E9ED-4F4F-A0D6-31D1F8829C5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2625" y="9819502"/>
            <a:ext cx="4275137" cy="3933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0" anchor="b" anchorCtr="0"/>
          <a:lstStyle>
            <a:lvl1pPr>
              <a:defRPr sz="2800" b="0" i="0">
                <a:solidFill>
                  <a:schemeClr val="accent2"/>
                </a:solidFill>
                <a:latin typeface="Linotype Univers 330 Light" panose="020B0403030202020203" pitchFamily="34" charset="77"/>
              </a:defRPr>
            </a:lvl1pPr>
            <a:lvl2pPr>
              <a:defRPr sz="2400" b="0" i="0">
                <a:solidFill>
                  <a:sysClr val="windowText" lastClr="000000"/>
                </a:solidFill>
                <a:latin typeface="Linotype Univers 330 Light" panose="020B0403030202020203" pitchFamily="34" charset="77"/>
              </a:defRPr>
            </a:lvl2pPr>
            <a:lvl3pPr>
              <a:defRPr sz="2400" b="0" i="0">
                <a:solidFill>
                  <a:sysClr val="windowText" lastClr="000000"/>
                </a:solidFill>
                <a:latin typeface="Linotype Univers 330 Light" panose="020B0403030202020203" pitchFamily="34" charset="77"/>
              </a:defRPr>
            </a:lvl3pPr>
            <a:lvl4pPr>
              <a:defRPr sz="2400" b="0" i="0">
                <a:solidFill>
                  <a:sysClr val="windowText" lastClr="000000"/>
                </a:solidFill>
                <a:latin typeface="Linotype Univers 330 Light" panose="020B0403030202020203" pitchFamily="34" charset="77"/>
              </a:defRPr>
            </a:lvl4pPr>
            <a:lvl5pPr>
              <a:defRPr sz="2400" b="0" i="0">
                <a:solidFill>
                  <a:sysClr val="windowText" lastClr="000000"/>
                </a:solidFill>
                <a:latin typeface="Linotype Univers 330 Light" panose="020B0403030202020203" pitchFamily="34" charset="77"/>
              </a:defRPr>
            </a:lvl5pPr>
          </a:lstStyle>
          <a:p>
            <a:pPr lvl="0"/>
            <a:r>
              <a:rPr lang="en-US" dirty="0"/>
              <a:t>Use 4 or delete</a:t>
            </a:r>
          </a:p>
        </p:txBody>
      </p:sp>
      <p:sp>
        <p:nvSpPr>
          <p:cNvPr id="38" name="Text Placeholder 56">
            <a:extLst>
              <a:ext uri="{FF2B5EF4-FFF2-40B4-BE49-F238E27FC236}">
                <a16:creationId xmlns:a16="http://schemas.microsoft.com/office/drawing/2014/main" id="{1EA1259F-4C87-964D-9997-9E76020D412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2945" y="10546788"/>
            <a:ext cx="4275137" cy="3933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0" anchor="b" anchorCtr="0"/>
          <a:lstStyle>
            <a:lvl1pPr>
              <a:defRPr sz="2800" b="0" i="0">
                <a:solidFill>
                  <a:schemeClr val="accent2"/>
                </a:solidFill>
                <a:latin typeface="Linotype Univers 330 Light" panose="020B0403030202020203" pitchFamily="34" charset="77"/>
              </a:defRPr>
            </a:lvl1pPr>
            <a:lvl2pPr>
              <a:defRPr sz="2400" b="0" i="0">
                <a:solidFill>
                  <a:sysClr val="windowText" lastClr="000000"/>
                </a:solidFill>
                <a:latin typeface="Linotype Univers 330 Light" panose="020B0403030202020203" pitchFamily="34" charset="77"/>
              </a:defRPr>
            </a:lvl2pPr>
            <a:lvl3pPr>
              <a:defRPr sz="2400" b="0" i="0">
                <a:solidFill>
                  <a:sysClr val="windowText" lastClr="000000"/>
                </a:solidFill>
                <a:latin typeface="Linotype Univers 330 Light" panose="020B0403030202020203" pitchFamily="34" charset="77"/>
              </a:defRPr>
            </a:lvl3pPr>
            <a:lvl4pPr>
              <a:defRPr sz="2400" b="0" i="0">
                <a:solidFill>
                  <a:sysClr val="windowText" lastClr="000000"/>
                </a:solidFill>
                <a:latin typeface="Linotype Univers 330 Light" panose="020B0403030202020203" pitchFamily="34" charset="77"/>
              </a:defRPr>
            </a:lvl4pPr>
            <a:lvl5pPr>
              <a:defRPr sz="2400" b="0" i="0">
                <a:solidFill>
                  <a:sysClr val="windowText" lastClr="000000"/>
                </a:solidFill>
                <a:latin typeface="Linotype Univers 330 Light" panose="020B0403030202020203" pitchFamily="34" charset="77"/>
              </a:defRPr>
            </a:lvl5pPr>
          </a:lstStyle>
          <a:p>
            <a:pPr lvl="0"/>
            <a:r>
              <a:rPr lang="en-US" dirty="0"/>
              <a:t>The extra lines</a:t>
            </a:r>
          </a:p>
        </p:txBody>
      </p:sp>
      <p:sp>
        <p:nvSpPr>
          <p:cNvPr id="57" name="Text Placeholder 4">
            <a:extLst>
              <a:ext uri="{FF2B5EF4-FFF2-40B4-BE49-F238E27FC236}">
                <a16:creationId xmlns:a16="http://schemas.microsoft.com/office/drawing/2014/main" id="{87140855-2FCB-BD41-A1ED-213E669D3A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2625" y="1980809"/>
            <a:ext cx="11196638" cy="139182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5400" b="0" i="0">
                <a:solidFill>
                  <a:schemeClr val="accent2"/>
                </a:solidFill>
                <a:latin typeface="Publico Banner Light" panose="02040302060504060203" pitchFamily="18" charset="77"/>
              </a:defRPr>
            </a:lvl1pPr>
          </a:lstStyle>
          <a:p>
            <a:pPr lvl="0"/>
            <a:r>
              <a:rPr lang="en-US" dirty="0"/>
              <a:t>Short Headline</a:t>
            </a:r>
          </a:p>
          <a:p>
            <a:pPr lvl="0"/>
            <a:r>
              <a:rPr lang="en-US" dirty="0"/>
              <a:t>Two lines</a:t>
            </a:r>
          </a:p>
        </p:txBody>
      </p:sp>
      <p:sp>
        <p:nvSpPr>
          <p:cNvPr id="58" name="Text Placeholder 7">
            <a:extLst>
              <a:ext uri="{FF2B5EF4-FFF2-40B4-BE49-F238E27FC236}">
                <a16:creationId xmlns:a16="http://schemas.microsoft.com/office/drawing/2014/main" id="{12CECD81-0E82-EE47-9708-777AFFF0502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2625" y="3731777"/>
            <a:ext cx="11196638" cy="3359150"/>
          </a:xfrm>
          <a:prstGeom prst="rect">
            <a:avLst/>
          </a:prstGeom>
        </p:spPr>
        <p:txBody>
          <a:bodyPr/>
          <a:lstStyle>
            <a:lvl1pPr>
              <a:defRPr sz="2800" b="0" i="0">
                <a:solidFill>
                  <a:schemeClr val="accent2"/>
                </a:solidFill>
                <a:latin typeface="Linotype Univers 430" panose="020B0503030202020203" pitchFamily="34" charset="77"/>
              </a:defRPr>
            </a:lvl1pPr>
            <a:lvl2pPr>
              <a:defRPr sz="2800" b="0" i="0">
                <a:solidFill>
                  <a:schemeClr val="tx1"/>
                </a:solidFill>
                <a:latin typeface="Linotype Univers 430" panose="020B0503030202020203" pitchFamily="34" charset="77"/>
              </a:defRPr>
            </a:lvl2pPr>
            <a:lvl3pPr>
              <a:defRPr sz="2800" b="0" i="0">
                <a:solidFill>
                  <a:schemeClr val="tx1"/>
                </a:solidFill>
                <a:latin typeface="Linotype Univers 430" panose="020B0503030202020203" pitchFamily="34" charset="77"/>
              </a:defRPr>
            </a:lvl3pPr>
            <a:lvl4pPr>
              <a:defRPr sz="2800" b="0" i="0">
                <a:solidFill>
                  <a:schemeClr val="tx1"/>
                </a:solidFill>
                <a:latin typeface="Linotype Univers 430" panose="020B0503030202020203" pitchFamily="34" charset="77"/>
              </a:defRPr>
            </a:lvl4pPr>
            <a:lvl5pPr>
              <a:defRPr sz="2800" b="0" i="0">
                <a:solidFill>
                  <a:schemeClr val="tx1"/>
                </a:solidFill>
                <a:latin typeface="Linotype Univers 430" panose="020B0503030202020203" pitchFamily="34" charset="77"/>
              </a:defRPr>
            </a:lvl5pPr>
          </a:lstStyle>
          <a:p>
            <a:pPr lvl="0"/>
            <a:r>
              <a:rPr lang="en-US" dirty="0"/>
              <a:t>Body copy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A36D06B9-62C7-4246-9E83-FA5BDF09B47C}"/>
              </a:ext>
            </a:extLst>
          </p:cNvPr>
          <p:cNvCxnSpPr>
            <a:cxnSpLocks/>
          </p:cNvCxnSpPr>
          <p:nvPr userDrawn="1"/>
        </p:nvCxnSpPr>
        <p:spPr>
          <a:xfrm>
            <a:off x="682945" y="1190324"/>
            <a:ext cx="2719474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 Placeholder 56">
            <a:extLst>
              <a:ext uri="{FF2B5EF4-FFF2-40B4-BE49-F238E27FC236}">
                <a16:creationId xmlns:a16="http://schemas.microsoft.com/office/drawing/2014/main" id="{70803D76-04C9-E647-AD6E-4A9E706E8E8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2945" y="603187"/>
            <a:ext cx="4275137" cy="4326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0" anchor="b" anchorCtr="0"/>
          <a:lstStyle>
            <a:lvl1pPr>
              <a:defRPr sz="2400" b="0" i="0">
                <a:solidFill>
                  <a:schemeClr val="accent4"/>
                </a:solidFill>
                <a:latin typeface="Linotype Univers 330 Light" panose="020B0403030202020203" pitchFamily="34" charset="77"/>
              </a:defRPr>
            </a:lvl1pPr>
            <a:lvl2pPr>
              <a:defRPr sz="2400" b="0" i="0">
                <a:solidFill>
                  <a:sysClr val="windowText" lastClr="000000"/>
                </a:solidFill>
                <a:latin typeface="Linotype Univers 330 Light" panose="020B0403030202020203" pitchFamily="34" charset="77"/>
              </a:defRPr>
            </a:lvl2pPr>
            <a:lvl3pPr>
              <a:defRPr sz="2400" b="0" i="0">
                <a:solidFill>
                  <a:sysClr val="windowText" lastClr="000000"/>
                </a:solidFill>
                <a:latin typeface="Linotype Univers 330 Light" panose="020B0403030202020203" pitchFamily="34" charset="77"/>
              </a:defRPr>
            </a:lvl3pPr>
            <a:lvl4pPr>
              <a:defRPr sz="2400" b="0" i="0">
                <a:solidFill>
                  <a:sysClr val="windowText" lastClr="000000"/>
                </a:solidFill>
                <a:latin typeface="Linotype Univers 330 Light" panose="020B0403030202020203" pitchFamily="34" charset="77"/>
              </a:defRPr>
            </a:lvl4pPr>
            <a:lvl5pPr>
              <a:defRPr sz="2400" b="0" i="0">
                <a:solidFill>
                  <a:sysClr val="windowText" lastClr="000000"/>
                </a:solidFill>
                <a:latin typeface="Linotype Univers 330 Light" panose="020B0403030202020203" pitchFamily="34" charset="77"/>
              </a:defRPr>
            </a:lvl5pPr>
          </a:lstStyle>
          <a:p>
            <a:pPr lvl="0"/>
            <a:r>
              <a:rPr lang="en-US" dirty="0"/>
              <a:t>Slide Title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7110B7A-389E-DF4E-9B32-D49796C71C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5000"/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14325" y="12705756"/>
            <a:ext cx="736600" cy="736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58126008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Slide - WHITE on BLAC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1">
            <a:extLst>
              <a:ext uri="{FF2B5EF4-FFF2-40B4-BE49-F238E27FC236}">
                <a16:creationId xmlns:a16="http://schemas.microsoft.com/office/drawing/2014/main" id="{86817FCA-C52F-514A-BFFA-452416205D3B}"/>
              </a:ext>
            </a:extLst>
          </p:cNvPr>
          <p:cNvSpPr/>
          <p:nvPr userDrawn="1"/>
        </p:nvSpPr>
        <p:spPr>
          <a:xfrm rot="10800000">
            <a:off x="9550400" y="-41910"/>
            <a:ext cx="14833600" cy="13757910"/>
          </a:xfrm>
          <a:custGeom>
            <a:avLst/>
            <a:gdLst>
              <a:gd name="connsiteX0" fmla="*/ 0 w 17964150"/>
              <a:gd name="connsiteY0" fmla="*/ 0 h 13716000"/>
              <a:gd name="connsiteX1" fmla="*/ 17964150 w 17964150"/>
              <a:gd name="connsiteY1" fmla="*/ 0 h 13716000"/>
              <a:gd name="connsiteX2" fmla="*/ 17964150 w 17964150"/>
              <a:gd name="connsiteY2" fmla="*/ 13716000 h 13716000"/>
              <a:gd name="connsiteX3" fmla="*/ 0 w 17964150"/>
              <a:gd name="connsiteY3" fmla="*/ 13716000 h 13716000"/>
              <a:gd name="connsiteX4" fmla="*/ 0 w 17964150"/>
              <a:gd name="connsiteY4" fmla="*/ 0 h 13716000"/>
              <a:gd name="connsiteX0" fmla="*/ 0 w 17964150"/>
              <a:gd name="connsiteY0" fmla="*/ 0 h 13716000"/>
              <a:gd name="connsiteX1" fmla="*/ 12211050 w 17964150"/>
              <a:gd name="connsiteY1" fmla="*/ 57150 h 13716000"/>
              <a:gd name="connsiteX2" fmla="*/ 17964150 w 17964150"/>
              <a:gd name="connsiteY2" fmla="*/ 13716000 h 13716000"/>
              <a:gd name="connsiteX3" fmla="*/ 0 w 17964150"/>
              <a:gd name="connsiteY3" fmla="*/ 13716000 h 13716000"/>
              <a:gd name="connsiteX4" fmla="*/ 0 w 17964150"/>
              <a:gd name="connsiteY4" fmla="*/ 0 h 13716000"/>
              <a:gd name="connsiteX0" fmla="*/ 0 w 17964150"/>
              <a:gd name="connsiteY0" fmla="*/ 0 h 13716000"/>
              <a:gd name="connsiteX1" fmla="*/ 17068800 w 17964150"/>
              <a:gd name="connsiteY1" fmla="*/ 19050 h 13716000"/>
              <a:gd name="connsiteX2" fmla="*/ 17964150 w 17964150"/>
              <a:gd name="connsiteY2" fmla="*/ 13716000 h 13716000"/>
              <a:gd name="connsiteX3" fmla="*/ 0 w 17964150"/>
              <a:gd name="connsiteY3" fmla="*/ 13716000 h 13716000"/>
              <a:gd name="connsiteX4" fmla="*/ 0 w 17964150"/>
              <a:gd name="connsiteY4" fmla="*/ 0 h 13716000"/>
              <a:gd name="connsiteX0" fmla="*/ 0 w 17068800"/>
              <a:gd name="connsiteY0" fmla="*/ 0 h 13716000"/>
              <a:gd name="connsiteX1" fmla="*/ 17068800 w 17068800"/>
              <a:gd name="connsiteY1" fmla="*/ 19050 h 13716000"/>
              <a:gd name="connsiteX2" fmla="*/ 8953500 w 17068800"/>
              <a:gd name="connsiteY2" fmla="*/ 13696950 h 13716000"/>
              <a:gd name="connsiteX3" fmla="*/ 0 w 17068800"/>
              <a:gd name="connsiteY3" fmla="*/ 13716000 h 13716000"/>
              <a:gd name="connsiteX4" fmla="*/ 0 w 17068800"/>
              <a:gd name="connsiteY4" fmla="*/ 0 h 13716000"/>
              <a:gd name="connsiteX0" fmla="*/ 0 w 17068800"/>
              <a:gd name="connsiteY0" fmla="*/ 0 h 13735050"/>
              <a:gd name="connsiteX1" fmla="*/ 17068800 w 17068800"/>
              <a:gd name="connsiteY1" fmla="*/ 19050 h 13735050"/>
              <a:gd name="connsiteX2" fmla="*/ 10915650 w 17068800"/>
              <a:gd name="connsiteY2" fmla="*/ 13735050 h 13735050"/>
              <a:gd name="connsiteX3" fmla="*/ 0 w 17068800"/>
              <a:gd name="connsiteY3" fmla="*/ 13716000 h 13735050"/>
              <a:gd name="connsiteX4" fmla="*/ 0 w 17068800"/>
              <a:gd name="connsiteY4" fmla="*/ 0 h 13735050"/>
              <a:gd name="connsiteX0" fmla="*/ 0 w 17068800"/>
              <a:gd name="connsiteY0" fmla="*/ 0 h 13735050"/>
              <a:gd name="connsiteX1" fmla="*/ 17068800 w 17068800"/>
              <a:gd name="connsiteY1" fmla="*/ 0 h 13735050"/>
              <a:gd name="connsiteX2" fmla="*/ 10915650 w 17068800"/>
              <a:gd name="connsiteY2" fmla="*/ 13735050 h 13735050"/>
              <a:gd name="connsiteX3" fmla="*/ 0 w 17068800"/>
              <a:gd name="connsiteY3" fmla="*/ 13716000 h 13735050"/>
              <a:gd name="connsiteX4" fmla="*/ 0 w 17068800"/>
              <a:gd name="connsiteY4" fmla="*/ 0 h 13735050"/>
              <a:gd name="connsiteX0" fmla="*/ 0 w 14257020"/>
              <a:gd name="connsiteY0" fmla="*/ 22860 h 13757910"/>
              <a:gd name="connsiteX1" fmla="*/ 14257020 w 14257020"/>
              <a:gd name="connsiteY1" fmla="*/ 0 h 13757910"/>
              <a:gd name="connsiteX2" fmla="*/ 10915650 w 14257020"/>
              <a:gd name="connsiteY2" fmla="*/ 13757910 h 13757910"/>
              <a:gd name="connsiteX3" fmla="*/ 0 w 14257020"/>
              <a:gd name="connsiteY3" fmla="*/ 13738860 h 13757910"/>
              <a:gd name="connsiteX4" fmla="*/ 0 w 14257020"/>
              <a:gd name="connsiteY4" fmla="*/ 22860 h 1375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57020" h="13757910">
                <a:moveTo>
                  <a:pt x="0" y="22860"/>
                </a:moveTo>
                <a:lnTo>
                  <a:pt x="14257020" y="0"/>
                </a:lnTo>
                <a:lnTo>
                  <a:pt x="10915650" y="13757910"/>
                </a:lnTo>
                <a:lnTo>
                  <a:pt x="0" y="13738860"/>
                </a:lnTo>
                <a:lnTo>
                  <a:pt x="0" y="22860"/>
                </a:lnTo>
                <a:close/>
              </a:path>
            </a:pathLst>
          </a:custGeom>
          <a:solidFill>
            <a:schemeClr val="tx1"/>
          </a:solidFill>
          <a:ln w="12700" cap="flat">
            <a:noFill/>
            <a:miter lim="400000"/>
          </a:ln>
          <a:effectLst>
            <a:outerShdw blurRad="11049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5" name="Text Placeholder 56">
            <a:extLst>
              <a:ext uri="{FF2B5EF4-FFF2-40B4-BE49-F238E27FC236}">
                <a16:creationId xmlns:a16="http://schemas.microsoft.com/office/drawing/2014/main" id="{C3611A2E-FD7D-224D-99C5-DBDC582677D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2945" y="8320424"/>
            <a:ext cx="4275137" cy="3933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0" anchor="b" anchorCtr="0"/>
          <a:lstStyle>
            <a:lvl1pPr>
              <a:defRPr sz="2800" b="0" i="0">
                <a:solidFill>
                  <a:schemeClr val="tx1"/>
                </a:solidFill>
                <a:latin typeface="Linotype Univers 330 Light" panose="020B0403030202020203" pitchFamily="34" charset="77"/>
              </a:defRPr>
            </a:lvl1pPr>
            <a:lvl2pPr>
              <a:defRPr sz="2400" b="0" i="0">
                <a:solidFill>
                  <a:sysClr val="windowText" lastClr="000000"/>
                </a:solidFill>
                <a:latin typeface="Linotype Univers 330 Light" panose="020B0403030202020203" pitchFamily="34" charset="77"/>
              </a:defRPr>
            </a:lvl2pPr>
            <a:lvl3pPr>
              <a:defRPr sz="2400" b="0" i="0">
                <a:solidFill>
                  <a:sysClr val="windowText" lastClr="000000"/>
                </a:solidFill>
                <a:latin typeface="Linotype Univers 330 Light" panose="020B0403030202020203" pitchFamily="34" charset="77"/>
              </a:defRPr>
            </a:lvl3pPr>
            <a:lvl4pPr>
              <a:defRPr sz="2400" b="0" i="0">
                <a:solidFill>
                  <a:sysClr val="windowText" lastClr="000000"/>
                </a:solidFill>
                <a:latin typeface="Linotype Univers 330 Light" panose="020B0403030202020203" pitchFamily="34" charset="77"/>
              </a:defRPr>
            </a:lvl4pPr>
            <a:lvl5pPr>
              <a:defRPr sz="2400" b="0" i="0">
                <a:solidFill>
                  <a:sysClr val="windowText" lastClr="000000"/>
                </a:solidFill>
                <a:latin typeface="Linotype Univers 330 Light" panose="020B0403030202020203" pitchFamily="34" charset="77"/>
              </a:defRPr>
            </a:lvl5pPr>
          </a:lstStyle>
          <a:p>
            <a:pPr lvl="0"/>
            <a:r>
              <a:rPr lang="en-US" dirty="0"/>
              <a:t>Bullet point</a:t>
            </a:r>
          </a:p>
        </p:txBody>
      </p:sp>
      <p:sp>
        <p:nvSpPr>
          <p:cNvPr id="36" name="Text Placeholder 56">
            <a:extLst>
              <a:ext uri="{FF2B5EF4-FFF2-40B4-BE49-F238E27FC236}">
                <a16:creationId xmlns:a16="http://schemas.microsoft.com/office/drawing/2014/main" id="{9F235B56-C7E4-7B44-A502-D241F3CD5E2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2945" y="9075797"/>
            <a:ext cx="4275137" cy="3933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0" anchor="b" anchorCtr="0"/>
          <a:lstStyle>
            <a:lvl1pPr>
              <a:defRPr sz="2800" b="0" i="0">
                <a:solidFill>
                  <a:schemeClr val="tx1"/>
                </a:solidFill>
                <a:latin typeface="Linotype Univers 330 Light" panose="020B0403030202020203" pitchFamily="34" charset="77"/>
              </a:defRPr>
            </a:lvl1pPr>
            <a:lvl2pPr>
              <a:defRPr sz="2400" b="0" i="0">
                <a:solidFill>
                  <a:sysClr val="windowText" lastClr="000000"/>
                </a:solidFill>
                <a:latin typeface="Linotype Univers 330 Light" panose="020B0403030202020203" pitchFamily="34" charset="77"/>
              </a:defRPr>
            </a:lvl2pPr>
            <a:lvl3pPr>
              <a:defRPr sz="2400" b="0" i="0">
                <a:solidFill>
                  <a:sysClr val="windowText" lastClr="000000"/>
                </a:solidFill>
                <a:latin typeface="Linotype Univers 330 Light" panose="020B0403030202020203" pitchFamily="34" charset="77"/>
              </a:defRPr>
            </a:lvl3pPr>
            <a:lvl4pPr>
              <a:defRPr sz="2400" b="0" i="0">
                <a:solidFill>
                  <a:sysClr val="windowText" lastClr="000000"/>
                </a:solidFill>
                <a:latin typeface="Linotype Univers 330 Light" panose="020B0403030202020203" pitchFamily="34" charset="77"/>
              </a:defRPr>
            </a:lvl4pPr>
            <a:lvl5pPr>
              <a:defRPr sz="2400" b="0" i="0">
                <a:solidFill>
                  <a:sysClr val="windowText" lastClr="000000"/>
                </a:solidFill>
                <a:latin typeface="Linotype Univers 330 Light" panose="020B0403030202020203" pitchFamily="34" charset="77"/>
              </a:defRPr>
            </a:lvl5pPr>
          </a:lstStyle>
          <a:p>
            <a:pPr lvl="0"/>
            <a:r>
              <a:rPr lang="en-US" dirty="0"/>
              <a:t>Bullet point</a:t>
            </a:r>
          </a:p>
        </p:txBody>
      </p:sp>
      <p:sp>
        <p:nvSpPr>
          <p:cNvPr id="37" name="Text Placeholder 56">
            <a:extLst>
              <a:ext uri="{FF2B5EF4-FFF2-40B4-BE49-F238E27FC236}">
                <a16:creationId xmlns:a16="http://schemas.microsoft.com/office/drawing/2014/main" id="{0599E23A-E9ED-4F4F-A0D6-31D1F8829C5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2625" y="9819502"/>
            <a:ext cx="4275137" cy="3933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0" anchor="b" anchorCtr="0"/>
          <a:lstStyle>
            <a:lvl1pPr>
              <a:defRPr sz="2800" b="0" i="0">
                <a:solidFill>
                  <a:schemeClr val="tx1"/>
                </a:solidFill>
                <a:latin typeface="Linotype Univers 330 Light" panose="020B0403030202020203" pitchFamily="34" charset="77"/>
              </a:defRPr>
            </a:lvl1pPr>
            <a:lvl2pPr>
              <a:defRPr sz="2400" b="0" i="0">
                <a:solidFill>
                  <a:sysClr val="windowText" lastClr="000000"/>
                </a:solidFill>
                <a:latin typeface="Linotype Univers 330 Light" panose="020B0403030202020203" pitchFamily="34" charset="77"/>
              </a:defRPr>
            </a:lvl2pPr>
            <a:lvl3pPr>
              <a:defRPr sz="2400" b="0" i="0">
                <a:solidFill>
                  <a:sysClr val="windowText" lastClr="000000"/>
                </a:solidFill>
                <a:latin typeface="Linotype Univers 330 Light" panose="020B0403030202020203" pitchFamily="34" charset="77"/>
              </a:defRPr>
            </a:lvl3pPr>
            <a:lvl4pPr>
              <a:defRPr sz="2400" b="0" i="0">
                <a:solidFill>
                  <a:sysClr val="windowText" lastClr="000000"/>
                </a:solidFill>
                <a:latin typeface="Linotype Univers 330 Light" panose="020B0403030202020203" pitchFamily="34" charset="77"/>
              </a:defRPr>
            </a:lvl4pPr>
            <a:lvl5pPr>
              <a:defRPr sz="2400" b="0" i="0">
                <a:solidFill>
                  <a:sysClr val="windowText" lastClr="000000"/>
                </a:solidFill>
                <a:latin typeface="Linotype Univers 330 Light" panose="020B0403030202020203" pitchFamily="34" charset="77"/>
              </a:defRPr>
            </a:lvl5pPr>
          </a:lstStyle>
          <a:p>
            <a:pPr lvl="0"/>
            <a:r>
              <a:rPr lang="en-US" dirty="0"/>
              <a:t>Use 4 or delete</a:t>
            </a:r>
          </a:p>
        </p:txBody>
      </p:sp>
      <p:sp>
        <p:nvSpPr>
          <p:cNvPr id="38" name="Text Placeholder 56">
            <a:extLst>
              <a:ext uri="{FF2B5EF4-FFF2-40B4-BE49-F238E27FC236}">
                <a16:creationId xmlns:a16="http://schemas.microsoft.com/office/drawing/2014/main" id="{1EA1259F-4C87-964D-9997-9E76020D412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2945" y="10546788"/>
            <a:ext cx="4275137" cy="3933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0" anchor="b" anchorCtr="0"/>
          <a:lstStyle>
            <a:lvl1pPr>
              <a:defRPr sz="2800" b="0" i="0">
                <a:solidFill>
                  <a:schemeClr val="tx1"/>
                </a:solidFill>
                <a:latin typeface="Linotype Univers 330 Light" panose="020B0403030202020203" pitchFamily="34" charset="77"/>
              </a:defRPr>
            </a:lvl1pPr>
            <a:lvl2pPr>
              <a:defRPr sz="2400" b="0" i="0">
                <a:solidFill>
                  <a:sysClr val="windowText" lastClr="000000"/>
                </a:solidFill>
                <a:latin typeface="Linotype Univers 330 Light" panose="020B0403030202020203" pitchFamily="34" charset="77"/>
              </a:defRPr>
            </a:lvl2pPr>
            <a:lvl3pPr>
              <a:defRPr sz="2400" b="0" i="0">
                <a:solidFill>
                  <a:sysClr val="windowText" lastClr="000000"/>
                </a:solidFill>
                <a:latin typeface="Linotype Univers 330 Light" panose="020B0403030202020203" pitchFamily="34" charset="77"/>
              </a:defRPr>
            </a:lvl3pPr>
            <a:lvl4pPr>
              <a:defRPr sz="2400" b="0" i="0">
                <a:solidFill>
                  <a:sysClr val="windowText" lastClr="000000"/>
                </a:solidFill>
                <a:latin typeface="Linotype Univers 330 Light" panose="020B0403030202020203" pitchFamily="34" charset="77"/>
              </a:defRPr>
            </a:lvl4pPr>
            <a:lvl5pPr>
              <a:defRPr sz="2400" b="0" i="0">
                <a:solidFill>
                  <a:sysClr val="windowText" lastClr="000000"/>
                </a:solidFill>
                <a:latin typeface="Linotype Univers 330 Light" panose="020B0403030202020203" pitchFamily="34" charset="77"/>
              </a:defRPr>
            </a:lvl5pPr>
          </a:lstStyle>
          <a:p>
            <a:pPr lvl="0"/>
            <a:r>
              <a:rPr lang="en-US" dirty="0"/>
              <a:t>The extra lines</a:t>
            </a:r>
          </a:p>
        </p:txBody>
      </p:sp>
      <p:sp>
        <p:nvSpPr>
          <p:cNvPr id="57" name="Text Placeholder 4">
            <a:extLst>
              <a:ext uri="{FF2B5EF4-FFF2-40B4-BE49-F238E27FC236}">
                <a16:creationId xmlns:a16="http://schemas.microsoft.com/office/drawing/2014/main" id="{87140855-2FCB-BD41-A1ED-213E669D3A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2625" y="1980809"/>
            <a:ext cx="11196638" cy="139182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5400" b="0" i="0">
                <a:solidFill>
                  <a:schemeClr val="tx1"/>
                </a:solidFill>
                <a:latin typeface="Publico Banner Light" panose="02040302060504060203" pitchFamily="18" charset="77"/>
              </a:defRPr>
            </a:lvl1pPr>
          </a:lstStyle>
          <a:p>
            <a:pPr lvl="0"/>
            <a:r>
              <a:rPr lang="en-US" dirty="0"/>
              <a:t>Short Headline</a:t>
            </a:r>
          </a:p>
          <a:p>
            <a:pPr lvl="0"/>
            <a:r>
              <a:rPr lang="en-US" dirty="0"/>
              <a:t>Two lines</a:t>
            </a:r>
          </a:p>
        </p:txBody>
      </p:sp>
      <p:sp>
        <p:nvSpPr>
          <p:cNvPr id="58" name="Text Placeholder 7">
            <a:extLst>
              <a:ext uri="{FF2B5EF4-FFF2-40B4-BE49-F238E27FC236}">
                <a16:creationId xmlns:a16="http://schemas.microsoft.com/office/drawing/2014/main" id="{12CECD81-0E82-EE47-9708-777AFFF0502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2625" y="3731777"/>
            <a:ext cx="11196638" cy="3359150"/>
          </a:xfrm>
          <a:prstGeom prst="rect">
            <a:avLst/>
          </a:prstGeom>
        </p:spPr>
        <p:txBody>
          <a:bodyPr/>
          <a:lstStyle>
            <a:lvl1pPr>
              <a:defRPr sz="2800" b="0" i="0">
                <a:solidFill>
                  <a:schemeClr val="tx1"/>
                </a:solidFill>
                <a:latin typeface="Linotype Univers 430" panose="020B0503030202020203" pitchFamily="34" charset="77"/>
              </a:defRPr>
            </a:lvl1pPr>
            <a:lvl2pPr>
              <a:defRPr sz="2800" b="0" i="0">
                <a:solidFill>
                  <a:schemeClr val="tx1"/>
                </a:solidFill>
                <a:latin typeface="Linotype Univers 430" panose="020B0503030202020203" pitchFamily="34" charset="77"/>
              </a:defRPr>
            </a:lvl2pPr>
            <a:lvl3pPr>
              <a:defRPr sz="2800" b="0" i="0">
                <a:solidFill>
                  <a:schemeClr val="tx1"/>
                </a:solidFill>
                <a:latin typeface="Linotype Univers 430" panose="020B0503030202020203" pitchFamily="34" charset="77"/>
              </a:defRPr>
            </a:lvl3pPr>
            <a:lvl4pPr>
              <a:defRPr sz="2800" b="0" i="0">
                <a:solidFill>
                  <a:schemeClr val="tx1"/>
                </a:solidFill>
                <a:latin typeface="Linotype Univers 430" panose="020B0503030202020203" pitchFamily="34" charset="77"/>
              </a:defRPr>
            </a:lvl4pPr>
            <a:lvl5pPr>
              <a:defRPr sz="2800" b="0" i="0">
                <a:solidFill>
                  <a:schemeClr val="tx1"/>
                </a:solidFill>
                <a:latin typeface="Linotype Univers 430" panose="020B0503030202020203" pitchFamily="34" charset="77"/>
              </a:defRPr>
            </a:lvl5pPr>
          </a:lstStyle>
          <a:p>
            <a:pPr lvl="0"/>
            <a:r>
              <a:rPr lang="en-US" dirty="0"/>
              <a:t>Body copy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A36D06B9-62C7-4246-9E83-FA5BDF09B47C}"/>
              </a:ext>
            </a:extLst>
          </p:cNvPr>
          <p:cNvCxnSpPr>
            <a:cxnSpLocks/>
          </p:cNvCxnSpPr>
          <p:nvPr userDrawn="1"/>
        </p:nvCxnSpPr>
        <p:spPr>
          <a:xfrm>
            <a:off x="682945" y="1190324"/>
            <a:ext cx="2719474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 Placeholder 56">
            <a:extLst>
              <a:ext uri="{FF2B5EF4-FFF2-40B4-BE49-F238E27FC236}">
                <a16:creationId xmlns:a16="http://schemas.microsoft.com/office/drawing/2014/main" id="{70803D76-04C9-E647-AD6E-4A9E706E8E8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2945" y="603187"/>
            <a:ext cx="4275137" cy="4326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0" anchor="b" anchorCtr="0"/>
          <a:lstStyle>
            <a:lvl1pPr>
              <a:defRPr sz="2400" b="0" i="0">
                <a:solidFill>
                  <a:schemeClr val="tx1"/>
                </a:solidFill>
                <a:latin typeface="Linotype Univers 330 Light" panose="020B0403030202020203" pitchFamily="34" charset="77"/>
              </a:defRPr>
            </a:lvl1pPr>
            <a:lvl2pPr>
              <a:defRPr sz="2400" b="0" i="0">
                <a:solidFill>
                  <a:sysClr val="windowText" lastClr="000000"/>
                </a:solidFill>
                <a:latin typeface="Linotype Univers 330 Light" panose="020B0403030202020203" pitchFamily="34" charset="77"/>
              </a:defRPr>
            </a:lvl2pPr>
            <a:lvl3pPr>
              <a:defRPr sz="2400" b="0" i="0">
                <a:solidFill>
                  <a:sysClr val="windowText" lastClr="000000"/>
                </a:solidFill>
                <a:latin typeface="Linotype Univers 330 Light" panose="020B0403030202020203" pitchFamily="34" charset="77"/>
              </a:defRPr>
            </a:lvl3pPr>
            <a:lvl4pPr>
              <a:defRPr sz="2400" b="0" i="0">
                <a:solidFill>
                  <a:sysClr val="windowText" lastClr="000000"/>
                </a:solidFill>
                <a:latin typeface="Linotype Univers 330 Light" panose="020B0403030202020203" pitchFamily="34" charset="77"/>
              </a:defRPr>
            </a:lvl4pPr>
            <a:lvl5pPr>
              <a:defRPr sz="2400" b="0" i="0">
                <a:solidFill>
                  <a:sysClr val="windowText" lastClr="000000"/>
                </a:solidFill>
                <a:latin typeface="Linotype Univers 330 Light" panose="020B0403030202020203" pitchFamily="34" charset="77"/>
              </a:defRPr>
            </a:lvl5pPr>
          </a:lstStyle>
          <a:p>
            <a:pPr lvl="0"/>
            <a:r>
              <a:rPr lang="en-US" dirty="0"/>
              <a:t>Slide Title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7110B7A-389E-DF4E-9B32-D49796C71C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5000"/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14325" y="12705756"/>
            <a:ext cx="736600" cy="736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80924602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BLAC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2E7308-45D5-C740-B352-6C9BA7F76D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2625" y="1980809"/>
            <a:ext cx="11196638" cy="139182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5400" b="0" i="0">
                <a:solidFill>
                  <a:schemeClr val="tx1"/>
                </a:solidFill>
                <a:latin typeface="Publico Banner Light" panose="02040302060504060203" pitchFamily="18" charset="77"/>
              </a:defRPr>
            </a:lvl1pPr>
          </a:lstStyle>
          <a:p>
            <a:pPr lvl="0"/>
            <a:r>
              <a:rPr lang="en-US" dirty="0"/>
              <a:t>Short Headline</a:t>
            </a:r>
          </a:p>
          <a:p>
            <a:pPr lvl="0"/>
            <a:r>
              <a:rPr lang="en-US" dirty="0"/>
              <a:t>Two lines</a:t>
            </a:r>
          </a:p>
        </p:txBody>
      </p:sp>
      <p:sp>
        <p:nvSpPr>
          <p:cNvPr id="35" name="Text Placeholder 56">
            <a:extLst>
              <a:ext uri="{FF2B5EF4-FFF2-40B4-BE49-F238E27FC236}">
                <a16:creationId xmlns:a16="http://schemas.microsoft.com/office/drawing/2014/main" id="{C3611A2E-FD7D-224D-99C5-DBDC582677D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2945" y="8828922"/>
            <a:ext cx="4275137" cy="4326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0" anchor="b" anchorCtr="0"/>
          <a:lstStyle>
            <a:lvl1pPr>
              <a:defRPr sz="2400" b="0" i="0">
                <a:solidFill>
                  <a:schemeClr val="tx1"/>
                </a:solidFill>
                <a:latin typeface="Linotype Univers 330 Light" panose="020B0403030202020203" pitchFamily="34" charset="77"/>
              </a:defRPr>
            </a:lvl1pPr>
            <a:lvl2pPr>
              <a:defRPr sz="2400" b="0" i="0">
                <a:solidFill>
                  <a:sysClr val="windowText" lastClr="000000"/>
                </a:solidFill>
                <a:latin typeface="Linotype Univers 330 Light" panose="020B0403030202020203" pitchFamily="34" charset="77"/>
              </a:defRPr>
            </a:lvl2pPr>
            <a:lvl3pPr>
              <a:defRPr sz="2400" b="0" i="0">
                <a:solidFill>
                  <a:sysClr val="windowText" lastClr="000000"/>
                </a:solidFill>
                <a:latin typeface="Linotype Univers 330 Light" panose="020B0403030202020203" pitchFamily="34" charset="77"/>
              </a:defRPr>
            </a:lvl3pPr>
            <a:lvl4pPr>
              <a:defRPr sz="2400" b="0" i="0">
                <a:solidFill>
                  <a:sysClr val="windowText" lastClr="000000"/>
                </a:solidFill>
                <a:latin typeface="Linotype Univers 330 Light" panose="020B0403030202020203" pitchFamily="34" charset="77"/>
              </a:defRPr>
            </a:lvl4pPr>
            <a:lvl5pPr>
              <a:defRPr sz="2400" b="0" i="0">
                <a:solidFill>
                  <a:sysClr val="windowText" lastClr="000000"/>
                </a:solidFill>
                <a:latin typeface="Linotype Univers 330 Light" panose="020B0403030202020203" pitchFamily="34" charset="77"/>
              </a:defRPr>
            </a:lvl5pPr>
          </a:lstStyle>
          <a:p>
            <a:pPr lvl="0"/>
            <a:r>
              <a:rPr lang="en-US" dirty="0"/>
              <a:t>Bullet point</a:t>
            </a:r>
          </a:p>
        </p:txBody>
      </p:sp>
      <p:sp>
        <p:nvSpPr>
          <p:cNvPr id="36" name="Text Placeholder 56">
            <a:extLst>
              <a:ext uri="{FF2B5EF4-FFF2-40B4-BE49-F238E27FC236}">
                <a16:creationId xmlns:a16="http://schemas.microsoft.com/office/drawing/2014/main" id="{9F235B56-C7E4-7B44-A502-D241F3CD5E2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2945" y="9584295"/>
            <a:ext cx="4275137" cy="4326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0" anchor="b" anchorCtr="0"/>
          <a:lstStyle>
            <a:lvl1pPr>
              <a:defRPr sz="2400" b="0" i="0">
                <a:solidFill>
                  <a:schemeClr val="tx1"/>
                </a:solidFill>
                <a:latin typeface="Linotype Univers 330 Light" panose="020B0403030202020203" pitchFamily="34" charset="77"/>
              </a:defRPr>
            </a:lvl1pPr>
            <a:lvl2pPr>
              <a:defRPr sz="2400" b="0" i="0">
                <a:solidFill>
                  <a:sysClr val="windowText" lastClr="000000"/>
                </a:solidFill>
                <a:latin typeface="Linotype Univers 330 Light" panose="020B0403030202020203" pitchFamily="34" charset="77"/>
              </a:defRPr>
            </a:lvl2pPr>
            <a:lvl3pPr>
              <a:defRPr sz="2400" b="0" i="0">
                <a:solidFill>
                  <a:sysClr val="windowText" lastClr="000000"/>
                </a:solidFill>
                <a:latin typeface="Linotype Univers 330 Light" panose="020B0403030202020203" pitchFamily="34" charset="77"/>
              </a:defRPr>
            </a:lvl3pPr>
            <a:lvl4pPr>
              <a:defRPr sz="2400" b="0" i="0">
                <a:solidFill>
                  <a:sysClr val="windowText" lastClr="000000"/>
                </a:solidFill>
                <a:latin typeface="Linotype Univers 330 Light" panose="020B0403030202020203" pitchFamily="34" charset="77"/>
              </a:defRPr>
            </a:lvl4pPr>
            <a:lvl5pPr>
              <a:defRPr sz="2400" b="0" i="0">
                <a:solidFill>
                  <a:sysClr val="windowText" lastClr="000000"/>
                </a:solidFill>
                <a:latin typeface="Linotype Univers 330 Light" panose="020B0403030202020203" pitchFamily="34" charset="77"/>
              </a:defRPr>
            </a:lvl5pPr>
          </a:lstStyle>
          <a:p>
            <a:pPr lvl="0"/>
            <a:r>
              <a:rPr lang="en-US" dirty="0"/>
              <a:t>Use 4 or delete</a:t>
            </a:r>
          </a:p>
        </p:txBody>
      </p:sp>
      <p:sp>
        <p:nvSpPr>
          <p:cNvPr id="37" name="Text Placeholder 56">
            <a:extLst>
              <a:ext uri="{FF2B5EF4-FFF2-40B4-BE49-F238E27FC236}">
                <a16:creationId xmlns:a16="http://schemas.microsoft.com/office/drawing/2014/main" id="{0599E23A-E9ED-4F4F-A0D6-31D1F8829C5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2945" y="10339669"/>
            <a:ext cx="4275137" cy="4326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0" anchor="b" anchorCtr="0"/>
          <a:lstStyle>
            <a:lvl1pPr>
              <a:defRPr sz="2400" b="0" i="0">
                <a:solidFill>
                  <a:schemeClr val="tx1"/>
                </a:solidFill>
                <a:latin typeface="Linotype Univers 330 Light" panose="020B0403030202020203" pitchFamily="34" charset="77"/>
              </a:defRPr>
            </a:lvl1pPr>
            <a:lvl2pPr>
              <a:defRPr sz="2400" b="0" i="0">
                <a:solidFill>
                  <a:sysClr val="windowText" lastClr="000000"/>
                </a:solidFill>
                <a:latin typeface="Linotype Univers 330 Light" panose="020B0403030202020203" pitchFamily="34" charset="77"/>
              </a:defRPr>
            </a:lvl2pPr>
            <a:lvl3pPr>
              <a:defRPr sz="2400" b="0" i="0">
                <a:solidFill>
                  <a:sysClr val="windowText" lastClr="000000"/>
                </a:solidFill>
                <a:latin typeface="Linotype Univers 330 Light" panose="020B0403030202020203" pitchFamily="34" charset="77"/>
              </a:defRPr>
            </a:lvl3pPr>
            <a:lvl4pPr>
              <a:defRPr sz="2400" b="0" i="0">
                <a:solidFill>
                  <a:sysClr val="windowText" lastClr="000000"/>
                </a:solidFill>
                <a:latin typeface="Linotype Univers 330 Light" panose="020B0403030202020203" pitchFamily="34" charset="77"/>
              </a:defRPr>
            </a:lvl4pPr>
            <a:lvl5pPr>
              <a:defRPr sz="2400" b="0" i="0">
                <a:solidFill>
                  <a:sysClr val="windowText" lastClr="000000"/>
                </a:solidFill>
                <a:latin typeface="Linotype Univers 330 Light" panose="020B0403030202020203" pitchFamily="34" charset="77"/>
              </a:defRPr>
            </a:lvl5pPr>
          </a:lstStyle>
          <a:p>
            <a:pPr lvl="0"/>
            <a:r>
              <a:rPr lang="en-US" dirty="0"/>
              <a:t>The extra lines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666EC19-A04B-904E-BA97-AD2D9C518AA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2625" y="3731777"/>
            <a:ext cx="11196638" cy="3359150"/>
          </a:xfrm>
          <a:prstGeom prst="rect">
            <a:avLst/>
          </a:prstGeom>
        </p:spPr>
        <p:txBody>
          <a:bodyPr/>
          <a:lstStyle>
            <a:lvl1pPr>
              <a:defRPr sz="2800" b="0" i="0">
                <a:solidFill>
                  <a:schemeClr val="tx1"/>
                </a:solidFill>
                <a:latin typeface="Linotype Univers 430" panose="020B0503030202020203" pitchFamily="34" charset="77"/>
              </a:defRPr>
            </a:lvl1pPr>
            <a:lvl2pPr>
              <a:defRPr sz="2800" b="0" i="0">
                <a:solidFill>
                  <a:schemeClr val="tx1"/>
                </a:solidFill>
                <a:latin typeface="Linotype Univers 430" panose="020B0503030202020203" pitchFamily="34" charset="77"/>
              </a:defRPr>
            </a:lvl2pPr>
            <a:lvl3pPr>
              <a:defRPr sz="2800" b="0" i="0">
                <a:solidFill>
                  <a:schemeClr val="tx1"/>
                </a:solidFill>
                <a:latin typeface="Linotype Univers 430" panose="020B0503030202020203" pitchFamily="34" charset="77"/>
              </a:defRPr>
            </a:lvl3pPr>
            <a:lvl4pPr>
              <a:defRPr sz="2800" b="0" i="0">
                <a:solidFill>
                  <a:schemeClr val="tx1"/>
                </a:solidFill>
                <a:latin typeface="Linotype Univers 430" panose="020B0503030202020203" pitchFamily="34" charset="77"/>
              </a:defRPr>
            </a:lvl4pPr>
            <a:lvl5pPr>
              <a:defRPr sz="2800" b="0" i="0">
                <a:solidFill>
                  <a:schemeClr val="tx1"/>
                </a:solidFill>
                <a:latin typeface="Linotype Univers 430" panose="020B0503030202020203" pitchFamily="34" charset="77"/>
              </a:defRPr>
            </a:lvl5pPr>
          </a:lstStyle>
          <a:p>
            <a:pPr lvl="0"/>
            <a:r>
              <a:rPr lang="en-US" dirty="0"/>
              <a:t>Body copy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2626001-FC5D-AE47-A85B-51139377A7BC}"/>
              </a:ext>
            </a:extLst>
          </p:cNvPr>
          <p:cNvCxnSpPr>
            <a:cxnSpLocks/>
          </p:cNvCxnSpPr>
          <p:nvPr userDrawn="1"/>
        </p:nvCxnSpPr>
        <p:spPr>
          <a:xfrm>
            <a:off x="682945" y="1190324"/>
            <a:ext cx="2719474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 Placeholder 56">
            <a:extLst>
              <a:ext uri="{FF2B5EF4-FFF2-40B4-BE49-F238E27FC236}">
                <a16:creationId xmlns:a16="http://schemas.microsoft.com/office/drawing/2014/main" id="{584A7F3E-F1C9-7A45-9609-C66CFD86D1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2945" y="603187"/>
            <a:ext cx="4275137" cy="4326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0" anchor="b" anchorCtr="0"/>
          <a:lstStyle>
            <a:lvl1pPr>
              <a:defRPr sz="2400" b="0" i="0">
                <a:solidFill>
                  <a:schemeClr val="accent5"/>
                </a:solidFill>
                <a:latin typeface="Linotype Univers 330 Light" panose="020B0403030202020203" pitchFamily="34" charset="77"/>
              </a:defRPr>
            </a:lvl1pPr>
            <a:lvl2pPr>
              <a:defRPr sz="2400" b="0" i="0">
                <a:solidFill>
                  <a:sysClr val="windowText" lastClr="000000"/>
                </a:solidFill>
                <a:latin typeface="Linotype Univers 330 Light" panose="020B0403030202020203" pitchFamily="34" charset="77"/>
              </a:defRPr>
            </a:lvl2pPr>
            <a:lvl3pPr>
              <a:defRPr sz="2400" b="0" i="0">
                <a:solidFill>
                  <a:sysClr val="windowText" lastClr="000000"/>
                </a:solidFill>
                <a:latin typeface="Linotype Univers 330 Light" panose="020B0403030202020203" pitchFamily="34" charset="77"/>
              </a:defRPr>
            </a:lvl3pPr>
            <a:lvl4pPr>
              <a:defRPr sz="2400" b="0" i="0">
                <a:solidFill>
                  <a:sysClr val="windowText" lastClr="000000"/>
                </a:solidFill>
                <a:latin typeface="Linotype Univers 330 Light" panose="020B0403030202020203" pitchFamily="34" charset="77"/>
              </a:defRPr>
            </a:lvl4pPr>
            <a:lvl5pPr>
              <a:defRPr sz="2400" b="0" i="0">
                <a:solidFill>
                  <a:sysClr val="windowText" lastClr="000000"/>
                </a:solidFill>
                <a:latin typeface="Linotype Univers 330 Light" panose="020B0403030202020203" pitchFamily="34" charset="77"/>
              </a:defRPr>
            </a:lvl5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41" name="Text Placeholder 56">
            <a:extLst>
              <a:ext uri="{FF2B5EF4-FFF2-40B4-BE49-F238E27FC236}">
                <a16:creationId xmlns:a16="http://schemas.microsoft.com/office/drawing/2014/main" id="{6366B454-9412-F941-AD58-0208E4D72AC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82945" y="8074942"/>
            <a:ext cx="4275137" cy="4326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0" anchor="b" anchorCtr="0"/>
          <a:lstStyle>
            <a:lvl1pPr>
              <a:defRPr sz="2400" b="0" i="0">
                <a:solidFill>
                  <a:schemeClr val="tx1"/>
                </a:solidFill>
                <a:latin typeface="Linotype Univers 330 Light" panose="020B0403030202020203" pitchFamily="34" charset="77"/>
              </a:defRPr>
            </a:lvl1pPr>
            <a:lvl2pPr>
              <a:defRPr sz="2400" b="0" i="0">
                <a:solidFill>
                  <a:sysClr val="windowText" lastClr="000000"/>
                </a:solidFill>
                <a:latin typeface="Linotype Univers 330 Light" panose="020B0403030202020203" pitchFamily="34" charset="77"/>
              </a:defRPr>
            </a:lvl2pPr>
            <a:lvl3pPr>
              <a:defRPr sz="2400" b="0" i="0">
                <a:solidFill>
                  <a:sysClr val="windowText" lastClr="000000"/>
                </a:solidFill>
                <a:latin typeface="Linotype Univers 330 Light" panose="020B0403030202020203" pitchFamily="34" charset="77"/>
              </a:defRPr>
            </a:lvl3pPr>
            <a:lvl4pPr>
              <a:defRPr sz="2400" b="0" i="0">
                <a:solidFill>
                  <a:sysClr val="windowText" lastClr="000000"/>
                </a:solidFill>
                <a:latin typeface="Linotype Univers 330 Light" panose="020B0403030202020203" pitchFamily="34" charset="77"/>
              </a:defRPr>
            </a:lvl4pPr>
            <a:lvl5pPr>
              <a:defRPr sz="2400" b="0" i="0">
                <a:solidFill>
                  <a:sysClr val="windowText" lastClr="000000"/>
                </a:solidFill>
                <a:latin typeface="Linotype Univers 330 Light" panose="020B0403030202020203" pitchFamily="34" charset="77"/>
              </a:defRPr>
            </a:lvl5pPr>
          </a:lstStyle>
          <a:p>
            <a:pPr lvl="0"/>
            <a:r>
              <a:rPr lang="en-US" dirty="0"/>
              <a:t>Bullet point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930AAA1-D393-D64A-B67C-CB7903D5A3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5000"/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14325" y="12705756"/>
            <a:ext cx="736600" cy="736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20481153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Single Image - WHI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713E7138-F0ED-CE44-BFB3-57E6EF5F42E9}"/>
              </a:ext>
            </a:extLst>
          </p:cNvPr>
          <p:cNvCxnSpPr>
            <a:cxnSpLocks/>
          </p:cNvCxnSpPr>
          <p:nvPr userDrawn="1"/>
        </p:nvCxnSpPr>
        <p:spPr>
          <a:xfrm>
            <a:off x="682945" y="1190324"/>
            <a:ext cx="2719474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 Placeholder 56">
            <a:extLst>
              <a:ext uri="{FF2B5EF4-FFF2-40B4-BE49-F238E27FC236}">
                <a16:creationId xmlns:a16="http://schemas.microsoft.com/office/drawing/2014/main" id="{D9CC828F-3B41-E24A-8398-077DE4319D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2945" y="603187"/>
            <a:ext cx="4275137" cy="4326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0" anchor="b" anchorCtr="0"/>
          <a:lstStyle>
            <a:lvl1pPr>
              <a:defRPr sz="2400" b="0" i="0">
                <a:solidFill>
                  <a:schemeClr val="accent4"/>
                </a:solidFill>
                <a:latin typeface="Linotype Univers 330 Light" panose="020B0403030202020203" pitchFamily="34" charset="77"/>
              </a:defRPr>
            </a:lvl1pPr>
            <a:lvl2pPr>
              <a:defRPr sz="2400" b="0" i="0">
                <a:solidFill>
                  <a:sysClr val="windowText" lastClr="000000"/>
                </a:solidFill>
                <a:latin typeface="Linotype Univers 330 Light" panose="020B0403030202020203" pitchFamily="34" charset="77"/>
              </a:defRPr>
            </a:lvl2pPr>
            <a:lvl3pPr>
              <a:defRPr sz="2400" b="0" i="0">
                <a:solidFill>
                  <a:sysClr val="windowText" lastClr="000000"/>
                </a:solidFill>
                <a:latin typeface="Linotype Univers 330 Light" panose="020B0403030202020203" pitchFamily="34" charset="77"/>
              </a:defRPr>
            </a:lvl3pPr>
            <a:lvl4pPr>
              <a:defRPr sz="2400" b="0" i="0">
                <a:solidFill>
                  <a:sysClr val="windowText" lastClr="000000"/>
                </a:solidFill>
                <a:latin typeface="Linotype Univers 330 Light" panose="020B0403030202020203" pitchFamily="34" charset="77"/>
              </a:defRPr>
            </a:lvl4pPr>
            <a:lvl5pPr>
              <a:defRPr sz="2400" b="0" i="0">
                <a:solidFill>
                  <a:sysClr val="windowText" lastClr="000000"/>
                </a:solidFill>
                <a:latin typeface="Linotype Univers 330 Light" panose="020B0403030202020203" pitchFamily="34" charset="77"/>
              </a:defRPr>
            </a:lvl5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54" name="Text Placeholder 4">
            <a:extLst>
              <a:ext uri="{FF2B5EF4-FFF2-40B4-BE49-F238E27FC236}">
                <a16:creationId xmlns:a16="http://schemas.microsoft.com/office/drawing/2014/main" id="{D58620D3-4CE6-3F4D-B215-D029586E10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2625" y="1980809"/>
            <a:ext cx="11196638" cy="139182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5400" b="0" i="0">
                <a:solidFill>
                  <a:schemeClr val="accent2"/>
                </a:solidFill>
                <a:latin typeface="Publico Banner Light" panose="02040302060504060203" pitchFamily="18" charset="77"/>
              </a:defRPr>
            </a:lvl1pPr>
          </a:lstStyle>
          <a:p>
            <a:pPr lvl="0"/>
            <a:r>
              <a:rPr lang="en-US" dirty="0"/>
              <a:t>Short Headline</a:t>
            </a:r>
          </a:p>
          <a:p>
            <a:pPr lvl="0"/>
            <a:r>
              <a:rPr lang="en-US" dirty="0"/>
              <a:t>Two lines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88B5B735-1BB0-844B-AA2E-22D47A714B8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2192000" y="1519428"/>
            <a:ext cx="12192000" cy="1219657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Text Placeholder 56">
            <a:extLst>
              <a:ext uri="{FF2B5EF4-FFF2-40B4-BE49-F238E27FC236}">
                <a16:creationId xmlns:a16="http://schemas.microsoft.com/office/drawing/2014/main" id="{996C6154-841A-5C41-B7F8-9CA6D42C1E4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2849545" y="10264022"/>
            <a:ext cx="4275137" cy="4326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0" anchor="b" anchorCtr="0"/>
          <a:lstStyle>
            <a:lvl1pPr>
              <a:defRPr sz="2400" b="0" i="0">
                <a:solidFill>
                  <a:schemeClr val="accent2"/>
                </a:solidFill>
                <a:latin typeface="Linotype Univers 330 Light" panose="020B0403030202020203" pitchFamily="34" charset="77"/>
              </a:defRPr>
            </a:lvl1pPr>
            <a:lvl2pPr>
              <a:defRPr sz="2400" b="0" i="0">
                <a:solidFill>
                  <a:sysClr val="windowText" lastClr="000000"/>
                </a:solidFill>
                <a:latin typeface="Linotype Univers 330 Light" panose="020B0403030202020203" pitchFamily="34" charset="77"/>
              </a:defRPr>
            </a:lvl2pPr>
            <a:lvl3pPr>
              <a:defRPr sz="2400" b="0" i="0">
                <a:solidFill>
                  <a:sysClr val="windowText" lastClr="000000"/>
                </a:solidFill>
                <a:latin typeface="Linotype Univers 330 Light" panose="020B0403030202020203" pitchFamily="34" charset="77"/>
              </a:defRPr>
            </a:lvl3pPr>
            <a:lvl4pPr>
              <a:defRPr sz="2400" b="0" i="0">
                <a:solidFill>
                  <a:sysClr val="windowText" lastClr="000000"/>
                </a:solidFill>
                <a:latin typeface="Linotype Univers 330 Light" panose="020B0403030202020203" pitchFamily="34" charset="77"/>
              </a:defRPr>
            </a:lvl4pPr>
            <a:lvl5pPr>
              <a:defRPr sz="2400" b="0" i="0">
                <a:solidFill>
                  <a:sysClr val="windowText" lastClr="000000"/>
                </a:solidFill>
                <a:latin typeface="Linotype Univers 330 Light" panose="020B0403030202020203" pitchFamily="34" charset="77"/>
              </a:defRPr>
            </a:lvl5pPr>
          </a:lstStyle>
          <a:p>
            <a:pPr lvl="0"/>
            <a:r>
              <a:rPr lang="en-US" dirty="0"/>
              <a:t>Bullet point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3ADEDB6-EEB0-B94F-A6B8-B5AEDB6EC2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5000"/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14325" y="12705756"/>
            <a:ext cx="736600" cy="736600"/>
          </a:xfrm>
          <a:prstGeom prst="rect">
            <a:avLst/>
          </a:prstGeom>
          <a:noFill/>
        </p:spPr>
      </p:pic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120EF9DD-6911-8341-95CA-EC1D34BFE75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2625" y="3731777"/>
            <a:ext cx="11196638" cy="3359150"/>
          </a:xfrm>
          <a:prstGeom prst="rect">
            <a:avLst/>
          </a:prstGeom>
        </p:spPr>
        <p:txBody>
          <a:bodyPr/>
          <a:lstStyle>
            <a:lvl1pPr>
              <a:defRPr sz="2800" b="0" i="0">
                <a:solidFill>
                  <a:schemeClr val="accent2"/>
                </a:solidFill>
                <a:latin typeface="Linotype Univers 430" panose="020B0503030202020203" pitchFamily="34" charset="77"/>
              </a:defRPr>
            </a:lvl1pPr>
            <a:lvl2pPr>
              <a:defRPr sz="2800" b="0" i="0">
                <a:solidFill>
                  <a:schemeClr val="tx1"/>
                </a:solidFill>
                <a:latin typeface="Linotype Univers 430" panose="020B0503030202020203" pitchFamily="34" charset="77"/>
              </a:defRPr>
            </a:lvl2pPr>
            <a:lvl3pPr>
              <a:defRPr sz="2800" b="0" i="0">
                <a:solidFill>
                  <a:schemeClr val="tx1"/>
                </a:solidFill>
                <a:latin typeface="Linotype Univers 430" panose="020B0503030202020203" pitchFamily="34" charset="77"/>
              </a:defRPr>
            </a:lvl3pPr>
            <a:lvl4pPr>
              <a:defRPr sz="2800" b="0" i="0">
                <a:solidFill>
                  <a:schemeClr val="tx1"/>
                </a:solidFill>
                <a:latin typeface="Linotype Univers 430" panose="020B0503030202020203" pitchFamily="34" charset="77"/>
              </a:defRPr>
            </a:lvl4pPr>
            <a:lvl5pPr>
              <a:defRPr sz="2800" b="0" i="0">
                <a:solidFill>
                  <a:schemeClr val="tx1"/>
                </a:solidFill>
                <a:latin typeface="Linotype Univers 430" panose="020B0503030202020203" pitchFamily="34" charset="77"/>
              </a:defRPr>
            </a:lvl5pPr>
          </a:lstStyle>
          <a:p>
            <a:pPr lvl="0"/>
            <a:r>
              <a:rPr lang="en-US" dirty="0"/>
              <a:t>Body copy</a:t>
            </a:r>
          </a:p>
        </p:txBody>
      </p:sp>
    </p:spTree>
    <p:extLst>
      <p:ext uri="{BB962C8B-B14F-4D97-AF65-F5344CB8AC3E}">
        <p14:creationId xmlns:p14="http://schemas.microsoft.com/office/powerpoint/2010/main" val="827016950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Block - WHI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88B5B735-1BB0-844B-AA2E-22D47A714B8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6220661" y="3824261"/>
            <a:ext cx="8163339" cy="816333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17BF23E5-4FDF-024C-8AC7-6F0F35F1F80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110330" y="3824261"/>
            <a:ext cx="8163339" cy="816333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A5FEAC0E-2059-D843-B99A-A28180EFA651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0" y="3824261"/>
            <a:ext cx="8163339" cy="816333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713E7138-F0ED-CE44-BFB3-57E6EF5F42E9}"/>
              </a:ext>
            </a:extLst>
          </p:cNvPr>
          <p:cNvCxnSpPr>
            <a:cxnSpLocks/>
          </p:cNvCxnSpPr>
          <p:nvPr userDrawn="1"/>
        </p:nvCxnSpPr>
        <p:spPr>
          <a:xfrm>
            <a:off x="682945" y="1190324"/>
            <a:ext cx="2719474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 Placeholder 56">
            <a:extLst>
              <a:ext uri="{FF2B5EF4-FFF2-40B4-BE49-F238E27FC236}">
                <a16:creationId xmlns:a16="http://schemas.microsoft.com/office/drawing/2014/main" id="{D9CC828F-3B41-E24A-8398-077DE4319D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2945" y="603187"/>
            <a:ext cx="4275137" cy="4326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0" anchor="b" anchorCtr="0"/>
          <a:lstStyle>
            <a:lvl1pPr>
              <a:defRPr sz="2400" b="0" i="0">
                <a:solidFill>
                  <a:schemeClr val="accent4"/>
                </a:solidFill>
                <a:latin typeface="Linotype Univers 330 Light" panose="020B0403030202020203" pitchFamily="34" charset="77"/>
              </a:defRPr>
            </a:lvl1pPr>
            <a:lvl2pPr>
              <a:defRPr sz="2400" b="0" i="0">
                <a:solidFill>
                  <a:sysClr val="windowText" lastClr="000000"/>
                </a:solidFill>
                <a:latin typeface="Linotype Univers 330 Light" panose="020B0403030202020203" pitchFamily="34" charset="77"/>
              </a:defRPr>
            </a:lvl2pPr>
            <a:lvl3pPr>
              <a:defRPr sz="2400" b="0" i="0">
                <a:solidFill>
                  <a:sysClr val="windowText" lastClr="000000"/>
                </a:solidFill>
                <a:latin typeface="Linotype Univers 330 Light" panose="020B0403030202020203" pitchFamily="34" charset="77"/>
              </a:defRPr>
            </a:lvl3pPr>
            <a:lvl4pPr>
              <a:defRPr sz="2400" b="0" i="0">
                <a:solidFill>
                  <a:sysClr val="windowText" lastClr="000000"/>
                </a:solidFill>
                <a:latin typeface="Linotype Univers 330 Light" panose="020B0403030202020203" pitchFamily="34" charset="77"/>
              </a:defRPr>
            </a:lvl4pPr>
            <a:lvl5pPr>
              <a:defRPr sz="2400" b="0" i="0">
                <a:solidFill>
                  <a:sysClr val="windowText" lastClr="000000"/>
                </a:solidFill>
                <a:latin typeface="Linotype Univers 330 Light" panose="020B0403030202020203" pitchFamily="34" charset="77"/>
              </a:defRPr>
            </a:lvl5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54" name="Text Placeholder 4">
            <a:extLst>
              <a:ext uri="{FF2B5EF4-FFF2-40B4-BE49-F238E27FC236}">
                <a16:creationId xmlns:a16="http://schemas.microsoft.com/office/drawing/2014/main" id="{D58620D3-4CE6-3F4D-B215-D029586E10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2625" y="1980809"/>
            <a:ext cx="11196638" cy="139182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5400" b="0" i="0">
                <a:solidFill>
                  <a:schemeClr val="accent2"/>
                </a:solidFill>
                <a:latin typeface="Publico Banner Light" panose="02040302060504060203" pitchFamily="18" charset="77"/>
              </a:defRPr>
            </a:lvl1pPr>
          </a:lstStyle>
          <a:p>
            <a:pPr lvl="0"/>
            <a:r>
              <a:rPr lang="en-US" dirty="0"/>
              <a:t>Short Headline</a:t>
            </a:r>
          </a:p>
          <a:p>
            <a:pPr lvl="0"/>
            <a:r>
              <a:rPr lang="en-US" dirty="0"/>
              <a:t>Two lines</a:t>
            </a:r>
          </a:p>
        </p:txBody>
      </p:sp>
      <p:sp>
        <p:nvSpPr>
          <p:cNvPr id="14" name="Text Placeholder 56">
            <a:extLst>
              <a:ext uri="{FF2B5EF4-FFF2-40B4-BE49-F238E27FC236}">
                <a16:creationId xmlns:a16="http://schemas.microsoft.com/office/drawing/2014/main" id="{B128D0A3-EE65-C641-9DBD-3FA64D1ABE2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2126" y="11411562"/>
            <a:ext cx="4275137" cy="4326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0" anchor="b" anchorCtr="0"/>
          <a:lstStyle>
            <a:lvl1pPr>
              <a:defRPr sz="2400" b="0" i="0">
                <a:solidFill>
                  <a:schemeClr val="accent2"/>
                </a:solidFill>
                <a:latin typeface="Linotype Univers 330 Light" panose="020B0403030202020203" pitchFamily="34" charset="77"/>
              </a:defRPr>
            </a:lvl1pPr>
            <a:lvl2pPr>
              <a:defRPr sz="2400" b="0" i="0">
                <a:solidFill>
                  <a:sysClr val="windowText" lastClr="000000"/>
                </a:solidFill>
                <a:latin typeface="Linotype Univers 330 Light" panose="020B0403030202020203" pitchFamily="34" charset="77"/>
              </a:defRPr>
            </a:lvl2pPr>
            <a:lvl3pPr>
              <a:defRPr sz="2400" b="0" i="0">
                <a:solidFill>
                  <a:sysClr val="windowText" lastClr="000000"/>
                </a:solidFill>
                <a:latin typeface="Linotype Univers 330 Light" panose="020B0403030202020203" pitchFamily="34" charset="77"/>
              </a:defRPr>
            </a:lvl3pPr>
            <a:lvl4pPr>
              <a:defRPr sz="2400" b="0" i="0">
                <a:solidFill>
                  <a:sysClr val="windowText" lastClr="000000"/>
                </a:solidFill>
                <a:latin typeface="Linotype Univers 330 Light" panose="020B0403030202020203" pitchFamily="34" charset="77"/>
              </a:defRPr>
            </a:lvl4pPr>
            <a:lvl5pPr>
              <a:defRPr sz="2400" b="0" i="0">
                <a:solidFill>
                  <a:sysClr val="windowText" lastClr="000000"/>
                </a:solidFill>
                <a:latin typeface="Linotype Univers 330 Light" panose="020B0403030202020203" pitchFamily="34" charset="77"/>
              </a:defRPr>
            </a:lvl5pPr>
          </a:lstStyle>
          <a:p>
            <a:pPr lvl="0"/>
            <a:r>
              <a:rPr lang="en-US" dirty="0"/>
              <a:t>Bullet point</a:t>
            </a:r>
          </a:p>
        </p:txBody>
      </p:sp>
      <p:sp>
        <p:nvSpPr>
          <p:cNvPr id="15" name="Text Placeholder 56">
            <a:extLst>
              <a:ext uri="{FF2B5EF4-FFF2-40B4-BE49-F238E27FC236}">
                <a16:creationId xmlns:a16="http://schemas.microsoft.com/office/drawing/2014/main" id="{996C6154-841A-5C41-B7F8-9CA6D42C1E4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6646292" y="11411562"/>
            <a:ext cx="4275137" cy="4326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0" anchor="b" anchorCtr="0"/>
          <a:lstStyle>
            <a:lvl1pPr>
              <a:defRPr sz="2400" b="0" i="0">
                <a:solidFill>
                  <a:schemeClr val="accent2"/>
                </a:solidFill>
                <a:latin typeface="Linotype Univers 330 Light" panose="020B0403030202020203" pitchFamily="34" charset="77"/>
              </a:defRPr>
            </a:lvl1pPr>
            <a:lvl2pPr>
              <a:defRPr sz="2400" b="0" i="0">
                <a:solidFill>
                  <a:sysClr val="windowText" lastClr="000000"/>
                </a:solidFill>
                <a:latin typeface="Linotype Univers 330 Light" panose="020B0403030202020203" pitchFamily="34" charset="77"/>
              </a:defRPr>
            </a:lvl2pPr>
            <a:lvl3pPr>
              <a:defRPr sz="2400" b="0" i="0">
                <a:solidFill>
                  <a:sysClr val="windowText" lastClr="000000"/>
                </a:solidFill>
                <a:latin typeface="Linotype Univers 330 Light" panose="020B0403030202020203" pitchFamily="34" charset="77"/>
              </a:defRPr>
            </a:lvl3pPr>
            <a:lvl4pPr>
              <a:defRPr sz="2400" b="0" i="0">
                <a:solidFill>
                  <a:sysClr val="windowText" lastClr="000000"/>
                </a:solidFill>
                <a:latin typeface="Linotype Univers 330 Light" panose="020B0403030202020203" pitchFamily="34" charset="77"/>
              </a:defRPr>
            </a:lvl4pPr>
            <a:lvl5pPr>
              <a:defRPr sz="2400" b="0" i="0">
                <a:solidFill>
                  <a:sysClr val="windowText" lastClr="000000"/>
                </a:solidFill>
                <a:latin typeface="Linotype Univers 330 Light" panose="020B0403030202020203" pitchFamily="34" charset="77"/>
              </a:defRPr>
            </a:lvl5pPr>
          </a:lstStyle>
          <a:p>
            <a:pPr lvl="0"/>
            <a:r>
              <a:rPr lang="en-US" dirty="0"/>
              <a:t>Bullet point</a:t>
            </a:r>
          </a:p>
        </p:txBody>
      </p:sp>
      <p:sp>
        <p:nvSpPr>
          <p:cNvPr id="17" name="Text Placeholder 56">
            <a:extLst>
              <a:ext uri="{FF2B5EF4-FFF2-40B4-BE49-F238E27FC236}">
                <a16:creationId xmlns:a16="http://schemas.microsoft.com/office/drawing/2014/main" id="{340017E1-2F86-EE4B-8A23-2A6CDB457E5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52796" y="11411562"/>
            <a:ext cx="4275137" cy="4326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0" anchor="b" anchorCtr="0"/>
          <a:lstStyle>
            <a:lvl1pPr>
              <a:defRPr sz="2400" b="0" i="0">
                <a:solidFill>
                  <a:schemeClr val="accent2"/>
                </a:solidFill>
                <a:latin typeface="Linotype Univers 330 Light" panose="020B0403030202020203" pitchFamily="34" charset="77"/>
              </a:defRPr>
            </a:lvl1pPr>
            <a:lvl2pPr>
              <a:defRPr sz="2400" b="0" i="0">
                <a:solidFill>
                  <a:sysClr val="windowText" lastClr="000000"/>
                </a:solidFill>
                <a:latin typeface="Linotype Univers 330 Light" panose="020B0403030202020203" pitchFamily="34" charset="77"/>
              </a:defRPr>
            </a:lvl2pPr>
            <a:lvl3pPr>
              <a:defRPr sz="2400" b="0" i="0">
                <a:solidFill>
                  <a:sysClr val="windowText" lastClr="000000"/>
                </a:solidFill>
                <a:latin typeface="Linotype Univers 330 Light" panose="020B0403030202020203" pitchFamily="34" charset="77"/>
              </a:defRPr>
            </a:lvl3pPr>
            <a:lvl4pPr>
              <a:defRPr sz="2400" b="0" i="0">
                <a:solidFill>
                  <a:sysClr val="windowText" lastClr="000000"/>
                </a:solidFill>
                <a:latin typeface="Linotype Univers 330 Light" panose="020B0403030202020203" pitchFamily="34" charset="77"/>
              </a:defRPr>
            </a:lvl4pPr>
            <a:lvl5pPr>
              <a:defRPr sz="2400" b="0" i="0">
                <a:solidFill>
                  <a:sysClr val="windowText" lastClr="000000"/>
                </a:solidFill>
                <a:latin typeface="Linotype Univers 330 Light" panose="020B0403030202020203" pitchFamily="34" charset="77"/>
              </a:defRPr>
            </a:lvl5pPr>
          </a:lstStyle>
          <a:p>
            <a:pPr lvl="0"/>
            <a:r>
              <a:rPr lang="en-US" dirty="0"/>
              <a:t>Bullet point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54625BB-27F2-1044-B954-F411BB16FF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5000"/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14325" y="12705756"/>
            <a:ext cx="736600" cy="736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82104582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B0013E-B92D-0745-88E3-FE513D1BA5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3317200" y="365125"/>
            <a:ext cx="72224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F66D8B-810E-AB4B-877A-2EFE011581F0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1" r:id="rId1"/>
    <p:sldLayoutId id="2147483719" r:id="rId2"/>
    <p:sldLayoutId id="2147483780" r:id="rId3"/>
    <p:sldLayoutId id="2147483784" r:id="rId4"/>
    <p:sldLayoutId id="2147483771" r:id="rId5"/>
    <p:sldLayoutId id="2147483785" r:id="rId6"/>
    <p:sldLayoutId id="2147483774" r:id="rId7"/>
    <p:sldLayoutId id="2147483782" r:id="rId8"/>
    <p:sldLayoutId id="2147483783" r:id="rId9"/>
    <p:sldLayoutId id="2147483775" r:id="rId10"/>
    <p:sldLayoutId id="2147483776" r:id="rId11"/>
    <p:sldLayoutId id="2147483668" r:id="rId12"/>
    <p:sldLayoutId id="2147483701" r:id="rId13"/>
    <p:sldLayoutId id="2147483777" r:id="rId14"/>
    <p:sldLayoutId id="2147483779" r:id="rId15"/>
    <p:sldLayoutId id="2147483670" r:id="rId16"/>
    <p:sldLayoutId id="2147483786" r:id="rId17"/>
  </p:sldLayoutIdLst>
  <p:transition spd="med"/>
  <p:hf hdr="0" ftr="0" dt="0"/>
  <p:txStyles>
    <p:titleStyle>
      <a:lvl1pPr marL="0" marR="0" indent="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lang="en-US" sz="3600" b="0" i="0" u="none" strike="noStrike" cap="none" spc="0" baseline="0" dirty="0">
          <a:ln>
            <a:noFill/>
          </a:ln>
          <a:solidFill>
            <a:schemeClr val="accent2"/>
          </a:solidFill>
          <a:uFillTx/>
          <a:latin typeface="Linotype Univers 430" charset="0"/>
          <a:ea typeface="Linotype Univers 430" charset="0"/>
          <a:cs typeface="Linotype Univers 430" charset="0"/>
          <a:sym typeface="Helvetica Light"/>
        </a:defRPr>
      </a:lvl1pPr>
      <a:lvl2pPr marL="0" marR="0" indent="228600" algn="ctr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0" marR="0" indent="0" algn="l" defTabSz="825500" rtl="0" eaLnBrk="1" fontAlgn="auto" latinLnBrk="0" hangingPunct="0">
        <a:lnSpc>
          <a:spcPts val="49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lang="en-US" sz="2800" b="0" i="0" u="none" strike="noStrike" cap="none" spc="0" baseline="0" noProof="0" dirty="0">
          <a:ln>
            <a:noFill/>
          </a:ln>
          <a:solidFill>
            <a:schemeClr val="accent2"/>
          </a:solidFill>
          <a:uFillTx/>
          <a:latin typeface="Linotype Univers 430" charset="0"/>
          <a:ea typeface="Linotype Univers 430" charset="0"/>
          <a:cs typeface="Linotype Univers 430" charset="0"/>
          <a:sym typeface="Helvetica Light"/>
        </a:defRPr>
      </a:lvl1pPr>
      <a:lvl2pPr marL="635000" marR="0" indent="0" algn="l" defTabSz="8255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Tx/>
        <a:buSzPct val="75000"/>
        <a:buFontTx/>
        <a:buNone/>
        <a:tabLst/>
        <a:defRPr sz="3600" b="0" i="0" u="none" strike="noStrike" cap="none" spc="0" baseline="0">
          <a:ln>
            <a:noFill/>
          </a:ln>
          <a:solidFill>
            <a:schemeClr val="bg1"/>
          </a:solidFill>
          <a:uFillTx/>
          <a:latin typeface="Linotype Univers 430" charset="0"/>
          <a:ea typeface="Linotype Univers 430" charset="0"/>
          <a:cs typeface="Linotype Univers 430" charset="0"/>
          <a:sym typeface="Helvetica Light"/>
        </a:defRPr>
      </a:lvl2pPr>
      <a:lvl3pPr marL="1270000" marR="0" indent="0" algn="l" defTabSz="8255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Tx/>
        <a:buSzPct val="75000"/>
        <a:buFontTx/>
        <a:buNone/>
        <a:tabLst/>
        <a:defRPr sz="3600" b="0" i="0" u="none" strike="noStrike" cap="none" spc="0" baseline="0">
          <a:ln>
            <a:noFill/>
          </a:ln>
          <a:solidFill>
            <a:schemeClr val="bg1"/>
          </a:solidFill>
          <a:uFillTx/>
          <a:latin typeface="Linotype Univers 430" charset="0"/>
          <a:ea typeface="Linotype Univers 430" charset="0"/>
          <a:cs typeface="Linotype Univers 430" charset="0"/>
          <a:sym typeface="Helvetica Light"/>
        </a:defRPr>
      </a:lvl3pPr>
      <a:lvl4pPr marL="1905000" marR="0" indent="0" algn="l" defTabSz="8255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Tx/>
        <a:buSzPct val="75000"/>
        <a:buFontTx/>
        <a:buNone/>
        <a:tabLst/>
        <a:defRPr sz="3600" b="0" i="0" u="none" strike="noStrike" cap="none" spc="0" baseline="0">
          <a:ln>
            <a:noFill/>
          </a:ln>
          <a:solidFill>
            <a:schemeClr val="bg1"/>
          </a:solidFill>
          <a:uFillTx/>
          <a:latin typeface="Linotype Univers 430" charset="0"/>
          <a:ea typeface="Linotype Univers 430" charset="0"/>
          <a:cs typeface="Linotype Univers 430" charset="0"/>
          <a:sym typeface="Helvetica Light"/>
        </a:defRPr>
      </a:lvl4pPr>
      <a:lvl5pPr marL="2540000" marR="0" indent="0" algn="l" defTabSz="8255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Tx/>
        <a:buSzPct val="75000"/>
        <a:buFontTx/>
        <a:buNone/>
        <a:tabLst/>
        <a:defRPr sz="3600" b="0" i="0" u="none" strike="noStrike" cap="none" spc="0" baseline="0">
          <a:ln>
            <a:noFill/>
          </a:ln>
          <a:solidFill>
            <a:schemeClr val="bg1"/>
          </a:solidFill>
          <a:uFillTx/>
          <a:latin typeface="Linotype Univers 430" charset="0"/>
          <a:ea typeface="Linotype Univers 430" charset="0"/>
          <a:cs typeface="Linotype Univers 430" charset="0"/>
          <a:sym typeface="Helvetica Light"/>
        </a:defRPr>
      </a:lvl5pPr>
      <a:lvl6pPr marL="3810000" marR="0" indent="-635000" algn="l" defTabSz="825500" rtl="0" eaLnBrk="1" latinLnBrk="0" hangingPunct="1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4445000" marR="0" indent="-635000" algn="l" defTabSz="825500" rtl="0" eaLnBrk="1" latinLnBrk="0" hangingPunct="1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5080000" marR="0" indent="-635000" algn="l" defTabSz="825500" rtl="0" eaLnBrk="1" latinLnBrk="0" hangingPunct="1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5715000" marR="0" indent="-635000" algn="l" defTabSz="825500" rtl="0" eaLnBrk="1" latinLnBrk="0" hangingPunct="1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56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Relationship Id="rId9" Type="http://schemas.openxmlformats.org/officeDocument/2006/relationships/image" Target="../media/image8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9.jpe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jp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jpg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jpg"/><Relationship Id="rId1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jpe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10" Type="http://schemas.openxmlformats.org/officeDocument/2006/relationships/image" Target="../media/image60.png"/><Relationship Id="rId4" Type="http://schemas.openxmlformats.org/officeDocument/2006/relationships/image" Target="../media/image54.jpeg"/><Relationship Id="rId9" Type="http://schemas.openxmlformats.org/officeDocument/2006/relationships/image" Target="../media/image5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3" Type="http://schemas.openxmlformats.org/officeDocument/2006/relationships/image" Target="../media/image56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FE element 1">
            <a:extLst>
              <a:ext uri="{FF2B5EF4-FFF2-40B4-BE49-F238E27FC236}">
                <a16:creationId xmlns:a16="http://schemas.microsoft.com/office/drawing/2014/main" id="{099D841D-F75E-5148-937A-ADDE46D7028B}"/>
              </a:ext>
            </a:extLst>
          </p:cNvPr>
          <p:cNvPicPr>
            <a:picLocks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544" y="3921625"/>
            <a:ext cx="22482048" cy="4108704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F50D21-33B0-0E44-927A-55122108D0D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September 16, 2019</a:t>
            </a:r>
          </a:p>
        </p:txBody>
      </p:sp>
    </p:spTree>
    <p:extLst>
      <p:ext uri="{BB962C8B-B14F-4D97-AF65-F5344CB8AC3E}">
        <p14:creationId xmlns:p14="http://schemas.microsoft.com/office/powerpoint/2010/main" val="1312829859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616A006B-157B-4DC8-8B87-2374FD2F64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20832"/>
            <a:ext cx="24383999" cy="13215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6C31E7-2FA1-47FA-94E6-A50ED335C4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75361"/>
            <a:ext cx="24383998" cy="1274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31779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FE element 82">
            <a:extLst>
              <a:ext uri="{FF2B5EF4-FFF2-40B4-BE49-F238E27FC236}">
                <a16:creationId xmlns:a16="http://schemas.microsoft.com/office/drawing/2014/main" id="{C6404306-46CB-0746-B33B-F625ACCD974A}"/>
              </a:ext>
            </a:extLst>
          </p:cNvPr>
          <p:cNvPicPr>
            <a:picLocks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945" y="584779"/>
            <a:ext cx="4267200" cy="451104"/>
          </a:xfrm>
          <a:prstGeom prst="rect">
            <a:avLst/>
          </a:prstGeom>
        </p:spPr>
      </p:pic>
      <p:sp>
        <p:nvSpPr>
          <p:cNvPr id="15" name="Shape 336">
            <a:extLst>
              <a:ext uri="{FF2B5EF4-FFF2-40B4-BE49-F238E27FC236}">
                <a16:creationId xmlns:a16="http://schemas.microsoft.com/office/drawing/2014/main" id="{0B78017A-9607-41FF-B3CA-4EDC1D22F16B}"/>
              </a:ext>
            </a:extLst>
          </p:cNvPr>
          <p:cNvSpPr/>
          <p:nvPr/>
        </p:nvSpPr>
        <p:spPr>
          <a:xfrm>
            <a:off x="1006491" y="1890272"/>
            <a:ext cx="9120658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z="3000" spc="-90">
                <a:solidFill>
                  <a:srgbClr val="323333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-90" normalizeH="0" baseline="0" noProof="0" dirty="0">
                <a:ln>
                  <a:noFill/>
                </a:ln>
                <a:solidFill>
                  <a:srgbClr val="FF7D41"/>
                </a:solidFill>
                <a:effectLst/>
                <a:uLnTx/>
                <a:uFillTx/>
                <a:latin typeface="Publico Banner Roman" panose="02040502060504060203" pitchFamily="18" charset="0"/>
                <a:ea typeface="Linotype Univers 330 Light" charset="0"/>
                <a:cs typeface="Linotype Univers 330 Light" charset="0"/>
                <a:sym typeface="Helvetica"/>
              </a:rPr>
              <a:t>Materials and Products</a:t>
            </a:r>
            <a:endParaRPr kumimoji="0" sz="4000" b="0" i="0" u="none" strike="noStrike" kern="0" cap="none" spc="-90" normalizeH="0" baseline="0" noProof="0" dirty="0">
              <a:ln>
                <a:noFill/>
              </a:ln>
              <a:solidFill>
                <a:srgbClr val="FF7D41"/>
              </a:solidFill>
              <a:effectLst/>
              <a:uLnTx/>
              <a:uFillTx/>
              <a:latin typeface="Publico Banner Roman" panose="02040502060504060203" pitchFamily="18" charset="0"/>
              <a:ea typeface="Linotype Univers 330 Light" charset="0"/>
              <a:cs typeface="Linotype Univers 330 Light" charset="0"/>
              <a:sym typeface="Helvetica"/>
            </a:endParaRPr>
          </a:p>
        </p:txBody>
      </p:sp>
      <p:sp>
        <p:nvSpPr>
          <p:cNvPr id="17" name="Shape 339">
            <a:extLst>
              <a:ext uri="{FF2B5EF4-FFF2-40B4-BE49-F238E27FC236}">
                <a16:creationId xmlns:a16="http://schemas.microsoft.com/office/drawing/2014/main" id="{59619886-DEE3-448F-93E2-188C02DD0C68}"/>
              </a:ext>
            </a:extLst>
          </p:cNvPr>
          <p:cNvSpPr/>
          <p:nvPr/>
        </p:nvSpPr>
        <p:spPr>
          <a:xfrm>
            <a:off x="5523953" y="6516769"/>
            <a:ext cx="14590304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l">
              <a:defRPr sz="3000" spc="-90">
                <a:solidFill>
                  <a:srgbClr val="323333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0" cap="none" spc="-90" normalizeH="0" baseline="0" noProof="0" dirty="0">
                <a:ln>
                  <a:noFill/>
                </a:ln>
                <a:solidFill>
                  <a:srgbClr val="323333"/>
                </a:solidFill>
                <a:effectLst/>
                <a:uLnTx/>
                <a:uFillTx/>
                <a:latin typeface="Linotype Univers 330 Light" charset="0"/>
                <a:ea typeface="Linotype Univers 330 Light" charset="0"/>
                <a:cs typeface="Linotype Univers 330 Light" charset="0"/>
                <a:sym typeface="Helvetica"/>
              </a:rPr>
              <a:t>Structural Building Components</a:t>
            </a:r>
          </a:p>
        </p:txBody>
      </p:sp>
      <p:sp>
        <p:nvSpPr>
          <p:cNvPr id="19" name="Shape 340">
            <a:extLst>
              <a:ext uri="{FF2B5EF4-FFF2-40B4-BE49-F238E27FC236}">
                <a16:creationId xmlns:a16="http://schemas.microsoft.com/office/drawing/2014/main" id="{B6A87643-0A43-49D5-9721-F43BFDE0ACD4}"/>
              </a:ext>
            </a:extLst>
          </p:cNvPr>
          <p:cNvSpPr/>
          <p:nvPr/>
        </p:nvSpPr>
        <p:spPr>
          <a:xfrm>
            <a:off x="5523953" y="8759734"/>
            <a:ext cx="14590304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l">
              <a:defRPr sz="3000" spc="-90">
                <a:solidFill>
                  <a:srgbClr val="323333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0" cap="none" spc="-90" normalizeH="0" baseline="0" noProof="0">
                <a:ln>
                  <a:noFill/>
                </a:ln>
                <a:solidFill>
                  <a:srgbClr val="323333"/>
                </a:solidFill>
                <a:effectLst/>
                <a:uLnTx/>
                <a:uFillTx/>
                <a:latin typeface="Linotype Univers 330 Light" charset="0"/>
                <a:ea typeface="Linotype Univers 330 Light" charset="0"/>
                <a:cs typeface="Linotype Univers 330 Light" charset="0"/>
                <a:sym typeface="Helvetica"/>
              </a:rPr>
              <a:t>Commercial &amp; Residential Building Materials</a:t>
            </a:r>
          </a:p>
        </p:txBody>
      </p:sp>
      <p:sp>
        <p:nvSpPr>
          <p:cNvPr id="21" name="Shape 341">
            <a:extLst>
              <a:ext uri="{FF2B5EF4-FFF2-40B4-BE49-F238E27FC236}">
                <a16:creationId xmlns:a16="http://schemas.microsoft.com/office/drawing/2014/main" id="{C3036FA0-B47A-495C-9499-C42038D2EA4D}"/>
              </a:ext>
            </a:extLst>
          </p:cNvPr>
          <p:cNvSpPr/>
          <p:nvPr/>
        </p:nvSpPr>
        <p:spPr>
          <a:xfrm>
            <a:off x="16126050" y="4770297"/>
            <a:ext cx="6511528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l">
              <a:defRPr sz="3000" spc="-90">
                <a:solidFill>
                  <a:srgbClr val="323333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0" cap="none" spc="-90" normalizeH="0" baseline="0" noProof="0">
                <a:ln>
                  <a:noFill/>
                </a:ln>
                <a:solidFill>
                  <a:srgbClr val="323333"/>
                </a:solidFill>
                <a:effectLst/>
                <a:uLnTx/>
                <a:uFillTx/>
                <a:latin typeface="Linotype Univers 330 Light" charset="0"/>
                <a:ea typeface="Linotype Univers 330 Light" charset="0"/>
                <a:cs typeface="Linotype Univers 330 Light" charset="0"/>
                <a:sym typeface="Helvetica"/>
              </a:rPr>
              <a:t>Exterior &amp; Interior Finishes</a:t>
            </a:r>
          </a:p>
        </p:txBody>
      </p:sp>
      <p:sp>
        <p:nvSpPr>
          <p:cNvPr id="23" name="Shape 342">
            <a:extLst>
              <a:ext uri="{FF2B5EF4-FFF2-40B4-BE49-F238E27FC236}">
                <a16:creationId xmlns:a16="http://schemas.microsoft.com/office/drawing/2014/main" id="{3CF767FC-E2AB-41E5-99DB-15582E435824}"/>
              </a:ext>
            </a:extLst>
          </p:cNvPr>
          <p:cNvSpPr/>
          <p:nvPr/>
        </p:nvSpPr>
        <p:spPr>
          <a:xfrm>
            <a:off x="16126050" y="6942047"/>
            <a:ext cx="7404904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l">
              <a:defRPr sz="3000" spc="-90">
                <a:solidFill>
                  <a:srgbClr val="323333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0" cap="none" spc="-90" normalizeH="0" baseline="0" noProof="0">
                <a:ln>
                  <a:noFill/>
                </a:ln>
                <a:solidFill>
                  <a:srgbClr val="323333"/>
                </a:solidFill>
                <a:effectLst/>
                <a:uLnTx/>
                <a:uFillTx/>
                <a:latin typeface="Linotype Univers 330 Light" charset="0"/>
                <a:ea typeface="Linotype Univers 330 Light" charset="0"/>
                <a:cs typeface="Linotype Univers 330 Light" charset="0"/>
                <a:sym typeface="Helvetica"/>
              </a:rPr>
              <a:t>Kitchen &amp; Bath</a:t>
            </a:r>
          </a:p>
        </p:txBody>
      </p:sp>
      <p:sp>
        <p:nvSpPr>
          <p:cNvPr id="24" name="Shape 339">
            <a:extLst>
              <a:ext uri="{FF2B5EF4-FFF2-40B4-BE49-F238E27FC236}">
                <a16:creationId xmlns:a16="http://schemas.microsoft.com/office/drawing/2014/main" id="{F402088A-0933-4BE3-B05A-05F4D19C5927}"/>
              </a:ext>
            </a:extLst>
          </p:cNvPr>
          <p:cNvSpPr/>
          <p:nvPr/>
        </p:nvSpPr>
        <p:spPr>
          <a:xfrm>
            <a:off x="5523953" y="4495764"/>
            <a:ext cx="14590304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l">
              <a:defRPr sz="3000" spc="-90">
                <a:solidFill>
                  <a:srgbClr val="323333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-90" normalizeH="0" baseline="0" noProof="0" dirty="0">
                <a:ln>
                  <a:noFill/>
                </a:ln>
                <a:solidFill>
                  <a:srgbClr val="323333"/>
                </a:solidFill>
                <a:effectLst/>
                <a:uLnTx/>
                <a:uFillTx/>
                <a:latin typeface="Linotype Univers 330 Light" charset="0"/>
                <a:ea typeface="Linotype Univers 330 Light" charset="0"/>
                <a:cs typeface="Linotype Univers 330 Light" charset="0"/>
                <a:sym typeface="Helvetica"/>
              </a:rPr>
              <a:t>Mass Timber</a:t>
            </a:r>
            <a:endParaRPr kumimoji="0" sz="3000" b="0" i="0" u="none" strike="noStrike" kern="0" cap="none" spc="-90" normalizeH="0" baseline="0" noProof="0" dirty="0">
              <a:ln>
                <a:noFill/>
              </a:ln>
              <a:solidFill>
                <a:srgbClr val="323333"/>
              </a:solidFill>
              <a:effectLst/>
              <a:uLnTx/>
              <a:uFillTx/>
              <a:latin typeface="Linotype Univers 330 Light" charset="0"/>
              <a:ea typeface="Linotype Univers 330 Light" charset="0"/>
              <a:cs typeface="Linotype Univers 330 Light" charset="0"/>
              <a:sym typeface="Helvetica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6949DD5-BD82-4D1B-92A1-852263B99A6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1523" y="6268888"/>
            <a:ext cx="1526752" cy="151867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905A443-F2F5-483C-8033-50A7C1FA3B9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06259" y="6611312"/>
            <a:ext cx="1560212" cy="155488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6B8E522-C06D-4CA9-A5BC-919E0A83E11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8128" y="4341948"/>
            <a:ext cx="1680642" cy="131487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0C06E64-70E6-4BC6-934D-8DA2C6D7703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6467" y="8456630"/>
            <a:ext cx="1384378" cy="144784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32BFABB-572A-48FF-A0CF-9AF1F103FD5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25112" y="4303189"/>
            <a:ext cx="1252380" cy="176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601611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FE element 195">
            <a:extLst>
              <a:ext uri="{FF2B5EF4-FFF2-40B4-BE49-F238E27FC236}">
                <a16:creationId xmlns:a16="http://schemas.microsoft.com/office/drawing/2014/main" id="{BDF85216-D825-BE43-85F8-E1D640BA2A30}"/>
              </a:ext>
            </a:extLst>
          </p:cNvPr>
          <p:cNvPicPr>
            <a:picLocks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945" y="584779"/>
            <a:ext cx="4267200" cy="451104"/>
          </a:xfrm>
          <a:prstGeom prst="rect">
            <a:avLst/>
          </a:prstGeom>
        </p:spPr>
      </p:pic>
      <p:pic>
        <p:nvPicPr>
          <p:cNvPr id="14" name="PFE element 196">
            <a:extLst>
              <a:ext uri="{FF2B5EF4-FFF2-40B4-BE49-F238E27FC236}">
                <a16:creationId xmlns:a16="http://schemas.microsoft.com/office/drawing/2014/main" id="{4A9C3897-61F0-0949-92E0-BB55243EEB65}"/>
              </a:ext>
            </a:extLst>
          </p:cNvPr>
          <p:cNvPicPr>
            <a:picLocks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71665" y="471605"/>
            <a:ext cx="736430" cy="724156"/>
          </a:xfrm>
          <a:prstGeom prst="rect">
            <a:avLst/>
          </a:prstGeom>
        </p:spPr>
      </p:pic>
      <p:pic>
        <p:nvPicPr>
          <p:cNvPr id="17" name="PFE element 197">
            <a:extLst>
              <a:ext uri="{FF2B5EF4-FFF2-40B4-BE49-F238E27FC236}">
                <a16:creationId xmlns:a16="http://schemas.microsoft.com/office/drawing/2014/main" id="{DF6E4876-B17D-A543-8B70-C06775D7DAB0}"/>
              </a:ext>
            </a:extLst>
          </p:cNvPr>
          <p:cNvPicPr>
            <a:picLocks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098" y="1980809"/>
            <a:ext cx="11167872" cy="3322320"/>
          </a:xfrm>
          <a:prstGeom prst="rect">
            <a:avLst/>
          </a:prstGeom>
        </p:spPr>
      </p:pic>
      <p:pic>
        <p:nvPicPr>
          <p:cNvPr id="21" name="PFE element 198">
            <a:extLst>
              <a:ext uri="{FF2B5EF4-FFF2-40B4-BE49-F238E27FC236}">
                <a16:creationId xmlns:a16="http://schemas.microsoft.com/office/drawing/2014/main" id="{B786E967-283F-5C4E-94F8-B89BAB5E4AE2}"/>
              </a:ext>
            </a:extLst>
          </p:cNvPr>
          <p:cNvPicPr>
            <a:picLocks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624" y="5533697"/>
            <a:ext cx="10290048" cy="21701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D5F88D-F699-364D-AD01-28B783EBFF9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92000" y="0"/>
            <a:ext cx="12192000" cy="13716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A5603E1-BC88-0E49-A8E0-01A0D837D7C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42514" y="391472"/>
            <a:ext cx="3151257" cy="86974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8689D182-F7BF-1243-A7DC-5E035122F6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22547" y="7709168"/>
            <a:ext cx="7527635" cy="536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042717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FE element 142">
            <a:extLst>
              <a:ext uri="{FF2B5EF4-FFF2-40B4-BE49-F238E27FC236}">
                <a16:creationId xmlns:a16="http://schemas.microsoft.com/office/drawing/2014/main" id="{49A3E2B4-F938-744C-A12B-FDA417B99D3A}"/>
              </a:ext>
            </a:extLst>
          </p:cNvPr>
          <p:cNvPicPr>
            <a:picLocks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945" y="584779"/>
            <a:ext cx="4267200" cy="451104"/>
          </a:xfrm>
          <a:prstGeom prst="rect">
            <a:avLst/>
          </a:prstGeom>
        </p:spPr>
      </p:pic>
      <p:pic>
        <p:nvPicPr>
          <p:cNvPr id="14" name="PFE element 143">
            <a:extLst>
              <a:ext uri="{FF2B5EF4-FFF2-40B4-BE49-F238E27FC236}">
                <a16:creationId xmlns:a16="http://schemas.microsoft.com/office/drawing/2014/main" id="{F64A652C-6EBC-6345-8E55-37B57455EE30}"/>
              </a:ext>
            </a:extLst>
          </p:cNvPr>
          <p:cNvPicPr>
            <a:picLocks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71665" y="471605"/>
            <a:ext cx="736430" cy="724156"/>
          </a:xfrm>
          <a:prstGeom prst="rect">
            <a:avLst/>
          </a:prstGeom>
        </p:spPr>
      </p:pic>
      <p:pic>
        <p:nvPicPr>
          <p:cNvPr id="16" name="PFE element 144">
            <a:extLst>
              <a:ext uri="{FF2B5EF4-FFF2-40B4-BE49-F238E27FC236}">
                <a16:creationId xmlns:a16="http://schemas.microsoft.com/office/drawing/2014/main" id="{4F4C8F4D-5A51-E545-9143-28C781613F87}"/>
              </a:ext>
            </a:extLst>
          </p:cNvPr>
          <p:cNvPicPr>
            <a:picLocks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581" y="1980809"/>
            <a:ext cx="8747760" cy="2962656"/>
          </a:xfrm>
          <a:prstGeom prst="rect">
            <a:avLst/>
          </a:prstGeom>
        </p:spPr>
      </p:pic>
      <p:pic>
        <p:nvPicPr>
          <p:cNvPr id="20" name="PFE element 145">
            <a:extLst>
              <a:ext uri="{FF2B5EF4-FFF2-40B4-BE49-F238E27FC236}">
                <a16:creationId xmlns:a16="http://schemas.microsoft.com/office/drawing/2014/main" id="{258226C1-8F00-C44F-86E0-F0840EC73D21}"/>
              </a:ext>
            </a:extLst>
          </p:cNvPr>
          <p:cNvPicPr>
            <a:picLocks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629" y="6251851"/>
            <a:ext cx="8741664" cy="3889248"/>
          </a:xfrm>
          <a:prstGeom prst="rect">
            <a:avLst/>
          </a:prstGeom>
        </p:spPr>
      </p:pic>
      <p:pic>
        <p:nvPicPr>
          <p:cNvPr id="10" name="Picture 9" descr="MGA_WIDC_In24_edwhite DESATURATED.jpg">
            <a:extLst>
              <a:ext uri="{FF2B5EF4-FFF2-40B4-BE49-F238E27FC236}">
                <a16:creationId xmlns:a16="http://schemas.microsoft.com/office/drawing/2014/main" id="{B520C9CE-F75F-5D4D-BC16-B7D13B53032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41716" y="7619"/>
            <a:ext cx="12942284" cy="1370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493232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423">
            <a:extLst>
              <a:ext uri="{FF2B5EF4-FFF2-40B4-BE49-F238E27FC236}">
                <a16:creationId xmlns:a16="http://schemas.microsoft.com/office/drawing/2014/main" id="{C9681668-FCBD-2E44-8D7C-BE9803736F25}"/>
              </a:ext>
            </a:extLst>
          </p:cNvPr>
          <p:cNvPicPr>
            <a:picLocks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7566" y="2586604"/>
            <a:ext cx="4907280" cy="111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470374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FE element 3">
            <a:extLst>
              <a:ext uri="{FF2B5EF4-FFF2-40B4-BE49-F238E27FC236}">
                <a16:creationId xmlns:a16="http://schemas.microsoft.com/office/drawing/2014/main" id="{AAF44A6D-BA23-D34C-8B09-1F5557F79092}"/>
              </a:ext>
            </a:extLst>
          </p:cNvPr>
          <p:cNvPicPr>
            <a:picLocks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41349" y="471360"/>
            <a:ext cx="748703" cy="7241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9E2019B-DBDF-8249-9B3F-B3171801D7E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99091" y="-102310"/>
            <a:ext cx="15639084" cy="13974658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CB9887D6-1438-8742-9B2B-BEB22D275C29}"/>
              </a:ext>
            </a:extLst>
          </p:cNvPr>
          <p:cNvSpPr/>
          <p:nvPr/>
        </p:nvSpPr>
        <p:spPr>
          <a:xfrm>
            <a:off x="-294862" y="-321276"/>
            <a:ext cx="14468062" cy="14416417"/>
          </a:xfrm>
          <a:custGeom>
            <a:avLst/>
            <a:gdLst>
              <a:gd name="connsiteX0" fmla="*/ 0 w 17964150"/>
              <a:gd name="connsiteY0" fmla="*/ 0 h 13716000"/>
              <a:gd name="connsiteX1" fmla="*/ 17964150 w 17964150"/>
              <a:gd name="connsiteY1" fmla="*/ 0 h 13716000"/>
              <a:gd name="connsiteX2" fmla="*/ 17964150 w 17964150"/>
              <a:gd name="connsiteY2" fmla="*/ 13716000 h 13716000"/>
              <a:gd name="connsiteX3" fmla="*/ 0 w 17964150"/>
              <a:gd name="connsiteY3" fmla="*/ 13716000 h 13716000"/>
              <a:gd name="connsiteX4" fmla="*/ 0 w 17964150"/>
              <a:gd name="connsiteY4" fmla="*/ 0 h 13716000"/>
              <a:gd name="connsiteX0" fmla="*/ 0 w 17964150"/>
              <a:gd name="connsiteY0" fmla="*/ 0 h 13716000"/>
              <a:gd name="connsiteX1" fmla="*/ 12211050 w 17964150"/>
              <a:gd name="connsiteY1" fmla="*/ 57150 h 13716000"/>
              <a:gd name="connsiteX2" fmla="*/ 17964150 w 17964150"/>
              <a:gd name="connsiteY2" fmla="*/ 13716000 h 13716000"/>
              <a:gd name="connsiteX3" fmla="*/ 0 w 17964150"/>
              <a:gd name="connsiteY3" fmla="*/ 13716000 h 13716000"/>
              <a:gd name="connsiteX4" fmla="*/ 0 w 17964150"/>
              <a:gd name="connsiteY4" fmla="*/ 0 h 13716000"/>
              <a:gd name="connsiteX0" fmla="*/ 0 w 17964150"/>
              <a:gd name="connsiteY0" fmla="*/ 0 h 13716000"/>
              <a:gd name="connsiteX1" fmla="*/ 17068800 w 17964150"/>
              <a:gd name="connsiteY1" fmla="*/ 19050 h 13716000"/>
              <a:gd name="connsiteX2" fmla="*/ 17964150 w 17964150"/>
              <a:gd name="connsiteY2" fmla="*/ 13716000 h 13716000"/>
              <a:gd name="connsiteX3" fmla="*/ 0 w 17964150"/>
              <a:gd name="connsiteY3" fmla="*/ 13716000 h 13716000"/>
              <a:gd name="connsiteX4" fmla="*/ 0 w 17964150"/>
              <a:gd name="connsiteY4" fmla="*/ 0 h 13716000"/>
              <a:gd name="connsiteX0" fmla="*/ 0 w 17068800"/>
              <a:gd name="connsiteY0" fmla="*/ 0 h 13716000"/>
              <a:gd name="connsiteX1" fmla="*/ 17068800 w 17068800"/>
              <a:gd name="connsiteY1" fmla="*/ 19050 h 13716000"/>
              <a:gd name="connsiteX2" fmla="*/ 8953500 w 17068800"/>
              <a:gd name="connsiteY2" fmla="*/ 13696950 h 13716000"/>
              <a:gd name="connsiteX3" fmla="*/ 0 w 17068800"/>
              <a:gd name="connsiteY3" fmla="*/ 13716000 h 13716000"/>
              <a:gd name="connsiteX4" fmla="*/ 0 w 17068800"/>
              <a:gd name="connsiteY4" fmla="*/ 0 h 13716000"/>
              <a:gd name="connsiteX0" fmla="*/ 0 w 17068800"/>
              <a:gd name="connsiteY0" fmla="*/ 0 h 13735050"/>
              <a:gd name="connsiteX1" fmla="*/ 17068800 w 17068800"/>
              <a:gd name="connsiteY1" fmla="*/ 19050 h 13735050"/>
              <a:gd name="connsiteX2" fmla="*/ 10915650 w 17068800"/>
              <a:gd name="connsiteY2" fmla="*/ 13735050 h 13735050"/>
              <a:gd name="connsiteX3" fmla="*/ 0 w 17068800"/>
              <a:gd name="connsiteY3" fmla="*/ 13716000 h 13735050"/>
              <a:gd name="connsiteX4" fmla="*/ 0 w 17068800"/>
              <a:gd name="connsiteY4" fmla="*/ 0 h 13735050"/>
              <a:gd name="connsiteX0" fmla="*/ 0 w 17068800"/>
              <a:gd name="connsiteY0" fmla="*/ 0 h 13735050"/>
              <a:gd name="connsiteX1" fmla="*/ 17068800 w 17068800"/>
              <a:gd name="connsiteY1" fmla="*/ 0 h 13735050"/>
              <a:gd name="connsiteX2" fmla="*/ 10915650 w 17068800"/>
              <a:gd name="connsiteY2" fmla="*/ 13735050 h 13735050"/>
              <a:gd name="connsiteX3" fmla="*/ 0 w 17068800"/>
              <a:gd name="connsiteY3" fmla="*/ 13716000 h 13735050"/>
              <a:gd name="connsiteX4" fmla="*/ 0 w 17068800"/>
              <a:gd name="connsiteY4" fmla="*/ 0 h 13735050"/>
              <a:gd name="connsiteX0" fmla="*/ 0 w 14257020"/>
              <a:gd name="connsiteY0" fmla="*/ 22860 h 13757910"/>
              <a:gd name="connsiteX1" fmla="*/ 14257020 w 14257020"/>
              <a:gd name="connsiteY1" fmla="*/ 0 h 13757910"/>
              <a:gd name="connsiteX2" fmla="*/ 10915650 w 14257020"/>
              <a:gd name="connsiteY2" fmla="*/ 13757910 h 13757910"/>
              <a:gd name="connsiteX3" fmla="*/ 0 w 14257020"/>
              <a:gd name="connsiteY3" fmla="*/ 13738860 h 13757910"/>
              <a:gd name="connsiteX4" fmla="*/ 0 w 14257020"/>
              <a:gd name="connsiteY4" fmla="*/ 22860 h 13757910"/>
              <a:gd name="connsiteX0" fmla="*/ 0 w 14333220"/>
              <a:gd name="connsiteY0" fmla="*/ 0 h 13862050"/>
              <a:gd name="connsiteX1" fmla="*/ 14333220 w 14333220"/>
              <a:gd name="connsiteY1" fmla="*/ 104140 h 13862050"/>
              <a:gd name="connsiteX2" fmla="*/ 10991850 w 14333220"/>
              <a:gd name="connsiteY2" fmla="*/ 13862050 h 13862050"/>
              <a:gd name="connsiteX3" fmla="*/ 76200 w 14333220"/>
              <a:gd name="connsiteY3" fmla="*/ 13843000 h 13862050"/>
              <a:gd name="connsiteX4" fmla="*/ 0 w 14333220"/>
              <a:gd name="connsiteY4" fmla="*/ 0 h 13862050"/>
              <a:gd name="connsiteX0" fmla="*/ 177800 w 14511020"/>
              <a:gd name="connsiteY0" fmla="*/ 0 h 13995400"/>
              <a:gd name="connsiteX1" fmla="*/ 14511020 w 14511020"/>
              <a:gd name="connsiteY1" fmla="*/ 104140 h 13995400"/>
              <a:gd name="connsiteX2" fmla="*/ 11169650 w 14511020"/>
              <a:gd name="connsiteY2" fmla="*/ 13862050 h 13995400"/>
              <a:gd name="connsiteX3" fmla="*/ 0 w 14511020"/>
              <a:gd name="connsiteY3" fmla="*/ 13995400 h 13995400"/>
              <a:gd name="connsiteX4" fmla="*/ 177800 w 14511020"/>
              <a:gd name="connsiteY4" fmla="*/ 0 h 13995400"/>
              <a:gd name="connsiteX0" fmla="*/ 177800 w 14557319"/>
              <a:gd name="connsiteY0" fmla="*/ 69480 h 14064880"/>
              <a:gd name="connsiteX1" fmla="*/ 14557319 w 14557319"/>
              <a:gd name="connsiteY1" fmla="*/ 0 h 14064880"/>
              <a:gd name="connsiteX2" fmla="*/ 11169650 w 14557319"/>
              <a:gd name="connsiteY2" fmla="*/ 13931530 h 14064880"/>
              <a:gd name="connsiteX3" fmla="*/ 0 w 14557319"/>
              <a:gd name="connsiteY3" fmla="*/ 14064880 h 14064880"/>
              <a:gd name="connsiteX4" fmla="*/ 177800 w 14557319"/>
              <a:gd name="connsiteY4" fmla="*/ 69480 h 14064880"/>
              <a:gd name="connsiteX0" fmla="*/ 0 w 14598180"/>
              <a:gd name="connsiteY0" fmla="*/ 89359 h 14064880"/>
              <a:gd name="connsiteX1" fmla="*/ 14598180 w 14598180"/>
              <a:gd name="connsiteY1" fmla="*/ 0 h 14064880"/>
              <a:gd name="connsiteX2" fmla="*/ 11210511 w 14598180"/>
              <a:gd name="connsiteY2" fmla="*/ 13931530 h 14064880"/>
              <a:gd name="connsiteX3" fmla="*/ 40861 w 14598180"/>
              <a:gd name="connsiteY3" fmla="*/ 14064880 h 14064880"/>
              <a:gd name="connsiteX4" fmla="*/ 0 w 14598180"/>
              <a:gd name="connsiteY4" fmla="*/ 89359 h 14064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598180" h="14064880">
                <a:moveTo>
                  <a:pt x="0" y="89359"/>
                </a:moveTo>
                <a:lnTo>
                  <a:pt x="14598180" y="0"/>
                </a:lnTo>
                <a:lnTo>
                  <a:pt x="11210511" y="13931530"/>
                </a:lnTo>
                <a:lnTo>
                  <a:pt x="40861" y="14064880"/>
                </a:lnTo>
                <a:lnTo>
                  <a:pt x="0" y="89359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>
            <a:outerShdw blurRad="1104900" dist="38100" dir="2700000" algn="tl" rotWithShape="0">
              <a:prstClr val="black">
                <a:alpha val="48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4864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3" name="PFE element 6">
            <a:extLst>
              <a:ext uri="{FF2B5EF4-FFF2-40B4-BE49-F238E27FC236}">
                <a16:creationId xmlns:a16="http://schemas.microsoft.com/office/drawing/2014/main" id="{9759BC47-1B94-A640-9F71-2514574E4CDC}"/>
              </a:ext>
            </a:extLst>
          </p:cNvPr>
          <p:cNvPicPr>
            <a:picLocks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720" y="4506397"/>
            <a:ext cx="11204448" cy="1542288"/>
          </a:xfrm>
          <a:prstGeom prst="rect">
            <a:avLst/>
          </a:prstGeom>
        </p:spPr>
      </p:pic>
      <p:pic>
        <p:nvPicPr>
          <p:cNvPr id="17" name="PFE element 7">
            <a:extLst>
              <a:ext uri="{FF2B5EF4-FFF2-40B4-BE49-F238E27FC236}">
                <a16:creationId xmlns:a16="http://schemas.microsoft.com/office/drawing/2014/main" id="{5E496AA6-E1D4-0C45-9895-A8F38038569C}"/>
              </a:ext>
            </a:extLst>
          </p:cNvPr>
          <p:cNvPicPr>
            <a:picLocks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945" y="6858000"/>
            <a:ext cx="9436608" cy="39380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64D605-A512-DE47-A6CA-BC17CA7F7A3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5000"/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14325" y="12705756"/>
            <a:ext cx="736600" cy="736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42051698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BC9470F0-39B3-844A-B804-CD55D1EC9349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24384000" cy="13716000"/>
          </a:xfr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D275C18-B3E4-3B4B-BDFF-8BB765DAA88E}"/>
              </a:ext>
            </a:extLst>
          </p:cNvPr>
          <p:cNvSpPr/>
          <p:nvPr/>
        </p:nvSpPr>
        <p:spPr>
          <a:xfrm>
            <a:off x="-1" y="0"/>
            <a:ext cx="24384000" cy="13750892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  <p:pic>
        <p:nvPicPr>
          <p:cNvPr id="10" name="PFE element 11">
            <a:extLst>
              <a:ext uri="{FF2B5EF4-FFF2-40B4-BE49-F238E27FC236}">
                <a16:creationId xmlns:a16="http://schemas.microsoft.com/office/drawing/2014/main" id="{72A4FADA-90FD-8541-ACA8-FAA44226F195}"/>
              </a:ext>
            </a:extLst>
          </p:cNvPr>
          <p:cNvPicPr>
            <a:picLocks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945" y="584779"/>
            <a:ext cx="4267200" cy="451104"/>
          </a:xfrm>
          <a:prstGeom prst="rect">
            <a:avLst/>
          </a:prstGeom>
        </p:spPr>
      </p:pic>
      <p:pic>
        <p:nvPicPr>
          <p:cNvPr id="14" name="PFE element 12">
            <a:extLst>
              <a:ext uri="{FF2B5EF4-FFF2-40B4-BE49-F238E27FC236}">
                <a16:creationId xmlns:a16="http://schemas.microsoft.com/office/drawing/2014/main" id="{15A0771A-B294-7F4B-9C90-A48034BDB1FA}"/>
              </a:ext>
            </a:extLst>
          </p:cNvPr>
          <p:cNvPicPr>
            <a:picLocks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778" y="4096986"/>
            <a:ext cx="24475439" cy="5334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A71259-3299-C744-870A-986BFD883A7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70800" y="7852332"/>
            <a:ext cx="2834027" cy="457804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6C5CBFA-97B0-2F4D-AD01-566E26310342}"/>
              </a:ext>
            </a:extLst>
          </p:cNvPr>
          <p:cNvCxnSpPr>
            <a:cxnSpLocks/>
          </p:cNvCxnSpPr>
          <p:nvPr/>
        </p:nvCxnSpPr>
        <p:spPr>
          <a:xfrm>
            <a:off x="682945" y="1190324"/>
            <a:ext cx="2719474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2232738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3701296B-7942-3246-B03A-5BC20B3ED95F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75203" y="0"/>
            <a:ext cx="13684227" cy="13716000"/>
          </a:xfrm>
          <a:prstGeom prst="rect">
            <a:avLst/>
          </a:prstGeom>
        </p:spPr>
      </p:pic>
      <p:pic>
        <p:nvPicPr>
          <p:cNvPr id="18" name="PFE element 16">
            <a:extLst>
              <a:ext uri="{FF2B5EF4-FFF2-40B4-BE49-F238E27FC236}">
                <a16:creationId xmlns:a16="http://schemas.microsoft.com/office/drawing/2014/main" id="{E4D0A82C-01F4-6240-9AE7-E8B8B58B8863}"/>
              </a:ext>
            </a:extLst>
          </p:cNvPr>
          <p:cNvPicPr>
            <a:picLocks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735" y="1953027"/>
            <a:ext cx="8967216" cy="3913632"/>
          </a:xfrm>
          <a:prstGeom prst="rect">
            <a:avLst/>
          </a:prstGeom>
        </p:spPr>
      </p:pic>
      <p:pic>
        <p:nvPicPr>
          <p:cNvPr id="23" name="PFE element 17">
            <a:extLst>
              <a:ext uri="{FF2B5EF4-FFF2-40B4-BE49-F238E27FC236}">
                <a16:creationId xmlns:a16="http://schemas.microsoft.com/office/drawing/2014/main" id="{FAA7938D-EAFA-3C47-8090-E917E843CDFD}"/>
              </a:ext>
            </a:extLst>
          </p:cNvPr>
          <p:cNvPicPr>
            <a:picLocks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945" y="6200788"/>
            <a:ext cx="4267200" cy="432816"/>
          </a:xfrm>
          <a:prstGeom prst="rect">
            <a:avLst/>
          </a:prstGeom>
        </p:spPr>
      </p:pic>
      <p:pic>
        <p:nvPicPr>
          <p:cNvPr id="27" name="PFE element 18">
            <a:extLst>
              <a:ext uri="{FF2B5EF4-FFF2-40B4-BE49-F238E27FC236}">
                <a16:creationId xmlns:a16="http://schemas.microsoft.com/office/drawing/2014/main" id="{C1DC7DE6-58BF-934E-9DEA-D5FF60E077DA}"/>
              </a:ext>
            </a:extLst>
          </p:cNvPr>
          <p:cNvPicPr>
            <a:picLocks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945" y="6956161"/>
            <a:ext cx="4267200" cy="432816"/>
          </a:xfrm>
          <a:prstGeom prst="rect">
            <a:avLst/>
          </a:prstGeom>
        </p:spPr>
      </p:pic>
      <p:pic>
        <p:nvPicPr>
          <p:cNvPr id="31" name="PFE element 19">
            <a:extLst>
              <a:ext uri="{FF2B5EF4-FFF2-40B4-BE49-F238E27FC236}">
                <a16:creationId xmlns:a16="http://schemas.microsoft.com/office/drawing/2014/main" id="{FBF3C297-CB05-D54D-940A-BA444F8B47CD}"/>
              </a:ext>
            </a:extLst>
          </p:cNvPr>
          <p:cNvPicPr>
            <a:picLocks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945" y="7711535"/>
            <a:ext cx="4267200" cy="432816"/>
          </a:xfrm>
          <a:prstGeom prst="rect">
            <a:avLst/>
          </a:prstGeom>
        </p:spPr>
      </p:pic>
      <p:pic>
        <p:nvPicPr>
          <p:cNvPr id="37" name="PFE element 21">
            <a:extLst>
              <a:ext uri="{FF2B5EF4-FFF2-40B4-BE49-F238E27FC236}">
                <a16:creationId xmlns:a16="http://schemas.microsoft.com/office/drawing/2014/main" id="{B2EC3DAB-EE90-7B40-A26D-4ECCA5B7ED76}"/>
              </a:ext>
            </a:extLst>
          </p:cNvPr>
          <p:cNvPicPr>
            <a:picLocks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945" y="584779"/>
            <a:ext cx="4273296" cy="451104"/>
          </a:xfrm>
          <a:prstGeom prst="rect">
            <a:avLst/>
          </a:prstGeom>
        </p:spPr>
      </p:pic>
      <p:pic>
        <p:nvPicPr>
          <p:cNvPr id="41" name="PFE element 22">
            <a:extLst>
              <a:ext uri="{FF2B5EF4-FFF2-40B4-BE49-F238E27FC236}">
                <a16:creationId xmlns:a16="http://schemas.microsoft.com/office/drawing/2014/main" id="{EFFA4BAD-7E27-B44B-BF9F-0BE06C9FB321}"/>
              </a:ext>
            </a:extLst>
          </p:cNvPr>
          <p:cNvPicPr>
            <a:picLocks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945" y="5523008"/>
            <a:ext cx="4267200" cy="432816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19507B9-AF24-4F4B-915F-5F7CB7757B4E}"/>
              </a:ext>
            </a:extLst>
          </p:cNvPr>
          <p:cNvCxnSpPr>
            <a:cxnSpLocks/>
          </p:cNvCxnSpPr>
          <p:nvPr/>
        </p:nvCxnSpPr>
        <p:spPr>
          <a:xfrm>
            <a:off x="682626" y="6638557"/>
            <a:ext cx="2719474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3DE5688-26E0-9846-A387-2027BF45CCE1}"/>
              </a:ext>
            </a:extLst>
          </p:cNvPr>
          <p:cNvCxnSpPr>
            <a:cxnSpLocks/>
          </p:cNvCxnSpPr>
          <p:nvPr/>
        </p:nvCxnSpPr>
        <p:spPr>
          <a:xfrm>
            <a:off x="682626" y="5960778"/>
            <a:ext cx="2719474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2178908-D12E-674B-A4E4-8E9785926B60}"/>
              </a:ext>
            </a:extLst>
          </p:cNvPr>
          <p:cNvCxnSpPr>
            <a:cxnSpLocks/>
          </p:cNvCxnSpPr>
          <p:nvPr/>
        </p:nvCxnSpPr>
        <p:spPr>
          <a:xfrm>
            <a:off x="701676" y="8865819"/>
            <a:ext cx="2719474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6860ADE-5460-3A4A-A025-E190FD48D541}"/>
              </a:ext>
            </a:extLst>
          </p:cNvPr>
          <p:cNvCxnSpPr>
            <a:cxnSpLocks/>
          </p:cNvCxnSpPr>
          <p:nvPr/>
        </p:nvCxnSpPr>
        <p:spPr>
          <a:xfrm>
            <a:off x="701676" y="8187215"/>
            <a:ext cx="2719474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D4FCE21-E275-5D4A-B5B1-61BAAD936958}"/>
              </a:ext>
            </a:extLst>
          </p:cNvPr>
          <p:cNvCxnSpPr>
            <a:cxnSpLocks/>
          </p:cNvCxnSpPr>
          <p:nvPr/>
        </p:nvCxnSpPr>
        <p:spPr>
          <a:xfrm>
            <a:off x="682626" y="7446678"/>
            <a:ext cx="2719474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118FD033-E71E-2545-AAAE-50A73A553E5E}"/>
              </a:ext>
            </a:extLst>
          </p:cNvPr>
          <p:cNvSpPr txBox="1"/>
          <p:nvPr/>
        </p:nvSpPr>
        <p:spPr>
          <a:xfrm>
            <a:off x="2475571" y="1293541"/>
            <a:ext cx="0" cy="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t">
            <a:no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Linotype Univers 330 Light" charset="0"/>
              <a:ea typeface="Linotype Univers 330 Light" charset="0"/>
              <a:cs typeface="Linotype Univers 330 Light" charset="0"/>
              <a:sym typeface="Helvetica Ligh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0CCDC2-2EE9-4F2B-8358-BCCFCFECFB4D}"/>
              </a:ext>
            </a:extLst>
          </p:cNvPr>
          <p:cNvSpPr txBox="1"/>
          <p:nvPr/>
        </p:nvSpPr>
        <p:spPr>
          <a:xfrm>
            <a:off x="629463" y="8332216"/>
            <a:ext cx="4523874" cy="4328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no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70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Linotype Univers 330 Light" charset="0"/>
                <a:ea typeface="Linotype Univers 330 Light" charset="0"/>
                <a:cs typeface="Linotype Univers 330 Light" charset="0"/>
                <a:sym typeface="Helvetica Light"/>
              </a:rPr>
              <a:t>Supply Chain Control</a:t>
            </a:r>
          </a:p>
        </p:txBody>
      </p:sp>
    </p:spTree>
    <p:extLst>
      <p:ext uri="{BB962C8B-B14F-4D97-AF65-F5344CB8AC3E}">
        <p14:creationId xmlns:p14="http://schemas.microsoft.com/office/powerpoint/2010/main" val="1903551163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Placeholder 16">
            <a:extLst>
              <a:ext uri="{FF2B5EF4-FFF2-40B4-BE49-F238E27FC236}">
                <a16:creationId xmlns:a16="http://schemas.microsoft.com/office/drawing/2014/main" id="{54BC5F33-0616-8B4F-A39F-7480734042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840094" y="9897790"/>
            <a:ext cx="5577840" cy="3823696"/>
          </a:xfrm>
          <a:prstGeom prst="rect">
            <a:avLst/>
          </a:prstGeom>
        </p:spPr>
      </p:pic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E320A8DA-C6B0-4C4B-9E2C-7BDC40889E1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450232" y="1987532"/>
            <a:ext cx="3953646" cy="3955129"/>
          </a:xfrm>
        </p:spPr>
      </p:pic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78D17C07-C6C0-6242-9199-9296BBFDCDA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450232" y="5942660"/>
            <a:ext cx="3953646" cy="3955129"/>
          </a:xfrm>
        </p:spPr>
      </p:pic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607D03AE-3432-C44A-AFB1-B139CD20439F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496586" y="1987531"/>
            <a:ext cx="3953646" cy="3955129"/>
          </a:xfrm>
        </p:spPr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681F2029-0910-2448-B740-683A2656A434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679806" y="5942660"/>
            <a:ext cx="7770426" cy="7773340"/>
          </a:xfrm>
        </p:spPr>
      </p:pic>
      <p:pic>
        <p:nvPicPr>
          <p:cNvPr id="5" name="PFE element 34">
            <a:extLst>
              <a:ext uri="{FF2B5EF4-FFF2-40B4-BE49-F238E27FC236}">
                <a16:creationId xmlns:a16="http://schemas.microsoft.com/office/drawing/2014/main" id="{93B6BC06-F66F-1E43-B543-F9F31203F13F}"/>
              </a:ext>
            </a:extLst>
          </p:cNvPr>
          <p:cNvPicPr>
            <a:picLocks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945" y="584779"/>
            <a:ext cx="4267200" cy="451104"/>
          </a:xfrm>
          <a:prstGeom prst="rect">
            <a:avLst/>
          </a:prstGeom>
        </p:spPr>
      </p:pic>
      <p:pic>
        <p:nvPicPr>
          <p:cNvPr id="14" name="PFE element 35">
            <a:extLst>
              <a:ext uri="{FF2B5EF4-FFF2-40B4-BE49-F238E27FC236}">
                <a16:creationId xmlns:a16="http://schemas.microsoft.com/office/drawing/2014/main" id="{9DEC1CBE-B5D8-C74B-BBAC-39E4C251F696}"/>
              </a:ext>
            </a:extLst>
          </p:cNvPr>
          <p:cNvPicPr>
            <a:picLocks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625" y="1980809"/>
            <a:ext cx="11192256" cy="1682496"/>
          </a:xfrm>
          <a:prstGeom prst="rect">
            <a:avLst/>
          </a:prstGeom>
        </p:spPr>
      </p:pic>
      <p:pic>
        <p:nvPicPr>
          <p:cNvPr id="20" name="PFE element 36">
            <a:extLst>
              <a:ext uri="{FF2B5EF4-FFF2-40B4-BE49-F238E27FC236}">
                <a16:creationId xmlns:a16="http://schemas.microsoft.com/office/drawing/2014/main" id="{53B3C52E-BD2D-DD43-A8B7-520743F716B0}"/>
              </a:ext>
            </a:extLst>
          </p:cNvPr>
          <p:cNvPicPr>
            <a:picLocks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625" y="3968615"/>
            <a:ext cx="11192256" cy="6815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081566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AA337708-717C-A647-A858-8AEEB6E82A5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0902" y="7271259"/>
            <a:ext cx="6993097" cy="64773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67AF80-1281-794E-91F4-175896C5028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78701" y="3017471"/>
            <a:ext cx="5453217" cy="36731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BBE9C8F-7651-F845-9A7E-EFBC0C13B05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2800" y="7285115"/>
            <a:ext cx="6942926" cy="64308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FE element 50">
            <a:extLst>
              <a:ext uri="{FF2B5EF4-FFF2-40B4-BE49-F238E27FC236}">
                <a16:creationId xmlns:a16="http://schemas.microsoft.com/office/drawing/2014/main" id="{6299E305-A649-4D48-9398-FA53964718D9}"/>
              </a:ext>
            </a:extLst>
          </p:cNvPr>
          <p:cNvPicPr>
            <a:picLocks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71665" y="471605"/>
            <a:ext cx="736430" cy="724156"/>
          </a:xfrm>
          <a:prstGeom prst="rect">
            <a:avLst/>
          </a:prstGeom>
        </p:spPr>
      </p:pic>
      <p:pic>
        <p:nvPicPr>
          <p:cNvPr id="30" name="PFE element 51">
            <a:extLst>
              <a:ext uri="{FF2B5EF4-FFF2-40B4-BE49-F238E27FC236}">
                <a16:creationId xmlns:a16="http://schemas.microsoft.com/office/drawing/2014/main" id="{45BD371D-A198-0646-92D5-953E686B646C}"/>
              </a:ext>
            </a:extLst>
          </p:cNvPr>
          <p:cNvPicPr>
            <a:picLocks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945" y="584779"/>
            <a:ext cx="4273296" cy="451104"/>
          </a:xfrm>
          <a:prstGeom prst="rect">
            <a:avLst/>
          </a:prstGeom>
        </p:spPr>
      </p:pic>
      <p:pic>
        <p:nvPicPr>
          <p:cNvPr id="34" name="PFE element 52">
            <a:extLst>
              <a:ext uri="{FF2B5EF4-FFF2-40B4-BE49-F238E27FC236}">
                <a16:creationId xmlns:a16="http://schemas.microsoft.com/office/drawing/2014/main" id="{C1DDD9FA-0F3F-4247-9D0A-C0D91EEBEBAE}"/>
              </a:ext>
            </a:extLst>
          </p:cNvPr>
          <p:cNvPicPr>
            <a:picLocks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624" y="1980809"/>
            <a:ext cx="9552432" cy="25115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B8DECA0-1D1A-014F-8966-D00547330D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90902" y="7251642"/>
            <a:ext cx="6993097" cy="64802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D2DE0CF-2A64-5140-891D-0B62F31D1208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30799" y="3032332"/>
            <a:ext cx="6553201" cy="36582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PFE element 55">
            <a:extLst>
              <a:ext uri="{FF2B5EF4-FFF2-40B4-BE49-F238E27FC236}">
                <a16:creationId xmlns:a16="http://schemas.microsoft.com/office/drawing/2014/main" id="{9F1A48AA-51F2-3C4B-8464-5048C1C60C28}"/>
              </a:ext>
            </a:extLst>
          </p:cNvPr>
          <p:cNvPicPr>
            <a:picLocks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41182" y="5889242"/>
            <a:ext cx="2602992" cy="859168"/>
          </a:xfrm>
          <a:prstGeom prst="rect">
            <a:avLst/>
          </a:prstGeom>
        </p:spPr>
      </p:pic>
      <p:pic>
        <p:nvPicPr>
          <p:cNvPr id="40" name="PFE element 56">
            <a:extLst>
              <a:ext uri="{FF2B5EF4-FFF2-40B4-BE49-F238E27FC236}">
                <a16:creationId xmlns:a16="http://schemas.microsoft.com/office/drawing/2014/main" id="{27C36133-4C10-0A44-BFAD-00303D421F67}"/>
              </a:ext>
            </a:extLst>
          </p:cNvPr>
          <p:cNvPicPr>
            <a:picLocks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89804" y="5873380"/>
            <a:ext cx="4687824" cy="859168"/>
          </a:xfrm>
          <a:prstGeom prst="rect">
            <a:avLst/>
          </a:prstGeom>
        </p:spPr>
      </p:pic>
      <p:pic>
        <p:nvPicPr>
          <p:cNvPr id="42" name="PFE element 57">
            <a:extLst>
              <a:ext uri="{FF2B5EF4-FFF2-40B4-BE49-F238E27FC236}">
                <a16:creationId xmlns:a16="http://schemas.microsoft.com/office/drawing/2014/main" id="{6388AB46-AF08-9347-B4A1-619047A9E6E6}"/>
              </a:ext>
            </a:extLst>
          </p:cNvPr>
          <p:cNvPicPr>
            <a:picLocks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76715" y="12918668"/>
            <a:ext cx="3785616" cy="859168"/>
          </a:xfrm>
          <a:prstGeom prst="rect">
            <a:avLst/>
          </a:prstGeom>
        </p:spPr>
      </p:pic>
      <p:pic>
        <p:nvPicPr>
          <p:cNvPr id="44" name="PFE element 58">
            <a:extLst>
              <a:ext uri="{FF2B5EF4-FFF2-40B4-BE49-F238E27FC236}">
                <a16:creationId xmlns:a16="http://schemas.microsoft.com/office/drawing/2014/main" id="{3FAF5A60-44D0-524B-848E-67404A45B941}"/>
              </a:ext>
            </a:extLst>
          </p:cNvPr>
          <p:cNvPicPr>
            <a:picLocks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0752" y="12898790"/>
            <a:ext cx="5791200" cy="859168"/>
          </a:xfrm>
          <a:prstGeom prst="rect">
            <a:avLst/>
          </a:prstGeom>
        </p:spPr>
      </p:pic>
      <p:pic>
        <p:nvPicPr>
          <p:cNvPr id="46" name="PFE element 59">
            <a:extLst>
              <a:ext uri="{FF2B5EF4-FFF2-40B4-BE49-F238E27FC236}">
                <a16:creationId xmlns:a16="http://schemas.microsoft.com/office/drawing/2014/main" id="{1CFB57A2-D534-0045-9114-E6788E5C9BF5}"/>
              </a:ext>
            </a:extLst>
          </p:cNvPr>
          <p:cNvPicPr>
            <a:picLocks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0943" y="12924190"/>
            <a:ext cx="5260848" cy="859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79890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53037F37-4F87-E347-B7F6-29541129BB68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4013802"/>
            <a:ext cx="8163339" cy="8163339"/>
          </a:xfrm>
          <a:prstGeom prst="rect">
            <a:avLst/>
          </a:prstGeom>
        </p:spPr>
      </p:pic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295DBD5C-A6D8-9E44-8DFF-697BCAA59072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10330" y="4013802"/>
            <a:ext cx="8163339" cy="8163339"/>
          </a:xfrm>
        </p:spPr>
      </p:pic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BF7486DC-0A79-EA4E-983E-140598E698EB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220661" y="4013802"/>
            <a:ext cx="8163339" cy="8163339"/>
          </a:xfr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D8343AB-F73D-864F-9D49-353A8A4B5FFB}"/>
              </a:ext>
            </a:extLst>
          </p:cNvPr>
          <p:cNvSpPr/>
          <p:nvPr/>
        </p:nvSpPr>
        <p:spPr>
          <a:xfrm>
            <a:off x="0" y="11401890"/>
            <a:ext cx="24384000" cy="775252"/>
          </a:xfrm>
          <a:prstGeom prst="rect">
            <a:avLst/>
          </a:prstGeom>
          <a:solidFill>
            <a:schemeClr val="tx1">
              <a:alpha val="80000"/>
            </a:schemeClr>
          </a:solidFill>
          <a:ln w="12700" cap="flat">
            <a:noFill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5" name="PFE element 73">
            <a:extLst>
              <a:ext uri="{FF2B5EF4-FFF2-40B4-BE49-F238E27FC236}">
                <a16:creationId xmlns:a16="http://schemas.microsoft.com/office/drawing/2014/main" id="{CED4611B-21E0-5C4F-BC27-9C220FB1DF3D}"/>
              </a:ext>
            </a:extLst>
          </p:cNvPr>
          <p:cNvPicPr>
            <a:picLocks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945" y="584779"/>
            <a:ext cx="4267200" cy="451104"/>
          </a:xfrm>
          <a:prstGeom prst="rect">
            <a:avLst/>
          </a:prstGeom>
        </p:spPr>
      </p:pic>
      <p:pic>
        <p:nvPicPr>
          <p:cNvPr id="15" name="PFE element 74">
            <a:extLst>
              <a:ext uri="{FF2B5EF4-FFF2-40B4-BE49-F238E27FC236}">
                <a16:creationId xmlns:a16="http://schemas.microsoft.com/office/drawing/2014/main" id="{03176F70-BB50-DC43-A290-05427E03FB5C}"/>
              </a:ext>
            </a:extLst>
          </p:cNvPr>
          <p:cNvPicPr>
            <a:picLocks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624" y="1980809"/>
            <a:ext cx="12801600" cy="1682496"/>
          </a:xfrm>
          <a:prstGeom prst="rect">
            <a:avLst/>
          </a:prstGeom>
        </p:spPr>
      </p:pic>
      <p:pic>
        <p:nvPicPr>
          <p:cNvPr id="22" name="PFE element 75">
            <a:extLst>
              <a:ext uri="{FF2B5EF4-FFF2-40B4-BE49-F238E27FC236}">
                <a16:creationId xmlns:a16="http://schemas.microsoft.com/office/drawing/2014/main" id="{CF2156EC-42B4-8840-907E-B01C116BA1CD}"/>
              </a:ext>
            </a:extLst>
          </p:cNvPr>
          <p:cNvPicPr>
            <a:picLocks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631" y="11588791"/>
            <a:ext cx="4267200" cy="445008"/>
          </a:xfrm>
          <a:prstGeom prst="rect">
            <a:avLst/>
          </a:prstGeom>
        </p:spPr>
      </p:pic>
      <p:pic>
        <p:nvPicPr>
          <p:cNvPr id="26" name="PFE element 76">
            <a:extLst>
              <a:ext uri="{FF2B5EF4-FFF2-40B4-BE49-F238E27FC236}">
                <a16:creationId xmlns:a16="http://schemas.microsoft.com/office/drawing/2014/main" id="{3E9A3C7C-67BD-6B4B-85C7-D11C81100D80}"/>
              </a:ext>
            </a:extLst>
          </p:cNvPr>
          <p:cNvPicPr>
            <a:picLocks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46292" y="11588791"/>
            <a:ext cx="4267200" cy="445008"/>
          </a:xfrm>
          <a:prstGeom prst="rect">
            <a:avLst/>
          </a:prstGeom>
        </p:spPr>
      </p:pic>
      <p:pic>
        <p:nvPicPr>
          <p:cNvPr id="30" name="PFE element 77">
            <a:extLst>
              <a:ext uri="{FF2B5EF4-FFF2-40B4-BE49-F238E27FC236}">
                <a16:creationId xmlns:a16="http://schemas.microsoft.com/office/drawing/2014/main" id="{8F059A22-45E7-1842-97B6-7EE43F78BB11}"/>
              </a:ext>
            </a:extLst>
          </p:cNvPr>
          <p:cNvPicPr>
            <a:picLocks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3834" y="11588791"/>
            <a:ext cx="4279392" cy="445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50150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EC62E8-CFA8-A94A-9D14-5B9D8040CE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991497"/>
            <a:ext cx="7904919" cy="8163339"/>
          </a:xfrm>
          <a:prstGeom prst="rect">
            <a:avLst/>
          </a:prstGeom>
        </p:spPr>
      </p:pic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7F7EDF44-5AEC-EB49-B841-748B0C13F511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20660" y="3991497"/>
            <a:ext cx="8163339" cy="8163339"/>
          </a:xfrm>
        </p:spPr>
      </p:pic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ED152D13-7CB3-F54E-809A-5FDBD4044EB9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306"/>
          <a:stretch/>
        </p:blipFill>
        <p:spPr>
          <a:xfrm>
            <a:off x="7904920" y="3991496"/>
            <a:ext cx="8338838" cy="8341139"/>
          </a:xfr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D8343AB-F73D-864F-9D49-353A8A4B5FFB}"/>
              </a:ext>
            </a:extLst>
          </p:cNvPr>
          <p:cNvSpPr/>
          <p:nvPr/>
        </p:nvSpPr>
        <p:spPr>
          <a:xfrm>
            <a:off x="0" y="11379585"/>
            <a:ext cx="24384000" cy="775252"/>
          </a:xfrm>
          <a:prstGeom prst="rect">
            <a:avLst/>
          </a:prstGeom>
          <a:solidFill>
            <a:schemeClr val="tx1">
              <a:alpha val="80000"/>
            </a:schemeClr>
          </a:solidFill>
          <a:ln w="12700" cap="flat">
            <a:noFill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2" name="PFE element 82">
            <a:extLst>
              <a:ext uri="{FF2B5EF4-FFF2-40B4-BE49-F238E27FC236}">
                <a16:creationId xmlns:a16="http://schemas.microsoft.com/office/drawing/2014/main" id="{C6404306-46CB-0746-B33B-F625ACCD974A}"/>
              </a:ext>
            </a:extLst>
          </p:cNvPr>
          <p:cNvPicPr>
            <a:picLocks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945" y="584779"/>
            <a:ext cx="4267200" cy="451104"/>
          </a:xfrm>
          <a:prstGeom prst="rect">
            <a:avLst/>
          </a:prstGeom>
        </p:spPr>
      </p:pic>
      <p:pic>
        <p:nvPicPr>
          <p:cNvPr id="16" name="PFE element 83">
            <a:extLst>
              <a:ext uri="{FF2B5EF4-FFF2-40B4-BE49-F238E27FC236}">
                <a16:creationId xmlns:a16="http://schemas.microsoft.com/office/drawing/2014/main" id="{AEEB9C8B-EC22-AD46-B1A3-26AD8C71183F}"/>
              </a:ext>
            </a:extLst>
          </p:cNvPr>
          <p:cNvPicPr>
            <a:picLocks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623" y="1980809"/>
            <a:ext cx="17958815" cy="1682496"/>
          </a:xfrm>
          <a:prstGeom prst="rect">
            <a:avLst/>
          </a:prstGeom>
        </p:spPr>
      </p:pic>
      <p:pic>
        <p:nvPicPr>
          <p:cNvPr id="22" name="PFE element 84">
            <a:extLst>
              <a:ext uri="{FF2B5EF4-FFF2-40B4-BE49-F238E27FC236}">
                <a16:creationId xmlns:a16="http://schemas.microsoft.com/office/drawing/2014/main" id="{CF988EAF-1868-CE43-AFA8-A66383877239}"/>
              </a:ext>
            </a:extLst>
          </p:cNvPr>
          <p:cNvPicPr>
            <a:picLocks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126" y="11578678"/>
            <a:ext cx="4267200" cy="432816"/>
          </a:xfrm>
          <a:prstGeom prst="rect">
            <a:avLst/>
          </a:prstGeom>
        </p:spPr>
      </p:pic>
      <p:pic>
        <p:nvPicPr>
          <p:cNvPr id="26" name="PFE element 85">
            <a:extLst>
              <a:ext uri="{FF2B5EF4-FFF2-40B4-BE49-F238E27FC236}">
                <a16:creationId xmlns:a16="http://schemas.microsoft.com/office/drawing/2014/main" id="{F827CBD2-5C89-0D40-B68C-B1A30899497B}"/>
              </a:ext>
            </a:extLst>
          </p:cNvPr>
          <p:cNvPicPr>
            <a:picLocks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46292" y="11578678"/>
            <a:ext cx="4267200" cy="432816"/>
          </a:xfrm>
          <a:prstGeom prst="rect">
            <a:avLst/>
          </a:prstGeom>
        </p:spPr>
      </p:pic>
      <p:pic>
        <p:nvPicPr>
          <p:cNvPr id="30" name="PFE element 86">
            <a:extLst>
              <a:ext uri="{FF2B5EF4-FFF2-40B4-BE49-F238E27FC236}">
                <a16:creationId xmlns:a16="http://schemas.microsoft.com/office/drawing/2014/main" id="{0A5104D1-69B3-D942-BB44-EB6F6EB7D139}"/>
              </a:ext>
            </a:extLst>
          </p:cNvPr>
          <p:cNvPicPr>
            <a:picLocks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3332" y="11578678"/>
            <a:ext cx="4279392" cy="43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711867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FE element 82">
            <a:extLst>
              <a:ext uri="{FF2B5EF4-FFF2-40B4-BE49-F238E27FC236}">
                <a16:creationId xmlns:a16="http://schemas.microsoft.com/office/drawing/2014/main" id="{C6404306-46CB-0746-B33B-F625ACCD974A}"/>
              </a:ext>
            </a:extLst>
          </p:cNvPr>
          <p:cNvPicPr>
            <a:picLocks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945" y="584779"/>
            <a:ext cx="4267200" cy="451104"/>
          </a:xfrm>
          <a:prstGeom prst="rect">
            <a:avLst/>
          </a:prstGeom>
        </p:spPr>
      </p:pic>
      <p:sp>
        <p:nvSpPr>
          <p:cNvPr id="15" name="Shape 336">
            <a:extLst>
              <a:ext uri="{FF2B5EF4-FFF2-40B4-BE49-F238E27FC236}">
                <a16:creationId xmlns:a16="http://schemas.microsoft.com/office/drawing/2014/main" id="{0B78017A-9607-41FF-B3CA-4EDC1D22F16B}"/>
              </a:ext>
            </a:extLst>
          </p:cNvPr>
          <p:cNvSpPr/>
          <p:nvPr/>
        </p:nvSpPr>
        <p:spPr>
          <a:xfrm>
            <a:off x="1031205" y="1539751"/>
            <a:ext cx="9120658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z="3000" spc="-90">
                <a:solidFill>
                  <a:srgbClr val="323333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-9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Publico Banner Roman" panose="02040502060504060203" pitchFamily="18" charset="0"/>
                <a:ea typeface="Linotype Univers 330 Light" charset="0"/>
                <a:cs typeface="Linotype Univers 330 Light" charset="0"/>
                <a:sym typeface="Helvetica"/>
              </a:rPr>
              <a:t>Status Quo</a:t>
            </a:r>
            <a:endParaRPr kumimoji="0" sz="4000" b="0" i="0" u="none" strike="noStrike" kern="0" cap="none" spc="-90" normalizeH="0" baseline="0" noProof="0" dirty="0">
              <a:ln>
                <a:noFill/>
              </a:ln>
              <a:solidFill>
                <a:schemeClr val="bg2">
                  <a:lumMod val="60000"/>
                  <a:lumOff val="40000"/>
                </a:schemeClr>
              </a:solidFill>
              <a:effectLst/>
              <a:uLnTx/>
              <a:uFillTx/>
              <a:latin typeface="Publico Banner Roman" panose="02040502060504060203" pitchFamily="18" charset="0"/>
              <a:ea typeface="Linotype Univers 330 Light" charset="0"/>
              <a:cs typeface="Linotype Univers 330 Light" charset="0"/>
              <a:sym typeface="Helvetica"/>
            </a:endParaRPr>
          </a:p>
        </p:txBody>
      </p:sp>
      <p:sp>
        <p:nvSpPr>
          <p:cNvPr id="14" name="Shape 336">
            <a:extLst>
              <a:ext uri="{FF2B5EF4-FFF2-40B4-BE49-F238E27FC236}">
                <a16:creationId xmlns:a16="http://schemas.microsoft.com/office/drawing/2014/main" id="{A45A1A28-F20C-4325-8596-C136D33BF413}"/>
              </a:ext>
            </a:extLst>
          </p:cNvPr>
          <p:cNvSpPr/>
          <p:nvPr/>
        </p:nvSpPr>
        <p:spPr>
          <a:xfrm>
            <a:off x="1031205" y="5915587"/>
            <a:ext cx="9120658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z="3000" spc="-90">
                <a:solidFill>
                  <a:srgbClr val="323333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-9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Publico Banner Roman" panose="02040502060504060203" pitchFamily="18" charset="0"/>
                <a:ea typeface="Linotype Univers 330 Light" charset="0"/>
                <a:cs typeface="Linotype Univers 330 Light" charset="0"/>
                <a:sym typeface="Helvetica"/>
              </a:rPr>
              <a:t>The Katerra Way</a:t>
            </a:r>
            <a:endParaRPr kumimoji="0" sz="4000" b="0" i="0" u="none" strike="noStrike" kern="0" cap="none" spc="-90" normalizeH="0" baseline="0" noProof="0" dirty="0">
              <a:ln>
                <a:noFill/>
              </a:ln>
              <a:solidFill>
                <a:schemeClr val="bg2">
                  <a:lumMod val="60000"/>
                  <a:lumOff val="40000"/>
                </a:schemeClr>
              </a:solidFill>
              <a:effectLst/>
              <a:uLnTx/>
              <a:uFillTx/>
              <a:latin typeface="Publico Banner Roman" panose="02040502060504060203" pitchFamily="18" charset="0"/>
              <a:ea typeface="Linotype Univers 330 Light" charset="0"/>
              <a:cs typeface="Linotype Univers 330 Light" charset="0"/>
              <a:sym typeface="Helvetica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144B259-0D1B-45DE-A12D-26350AD75E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4760" y="6902143"/>
            <a:ext cx="2697687" cy="21148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0BD67F5-D781-40BD-B56A-98B244B63E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932" y="1874822"/>
            <a:ext cx="2713459" cy="256150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17D2CE6-D357-4835-8FDD-F5F5462E9B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1880" y="2034749"/>
            <a:ext cx="2805337" cy="254123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DC1C6B4-B5E6-435B-BB73-2E7591DEBBB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15913" y="2158632"/>
            <a:ext cx="2581345" cy="2239927"/>
          </a:xfrm>
          <a:prstGeom prst="rect">
            <a:avLst/>
          </a:prstGeom>
        </p:spPr>
      </p:pic>
      <p:sp>
        <p:nvSpPr>
          <p:cNvPr id="26" name="Text Placeholder 1">
            <a:extLst>
              <a:ext uri="{FF2B5EF4-FFF2-40B4-BE49-F238E27FC236}">
                <a16:creationId xmlns:a16="http://schemas.microsoft.com/office/drawing/2014/main" id="{6A2A4B76-96FD-4AD1-AC07-40B6DC77AE06}"/>
              </a:ext>
            </a:extLst>
          </p:cNvPr>
          <p:cNvSpPr txBox="1">
            <a:spLocks/>
          </p:cNvSpPr>
          <p:nvPr/>
        </p:nvSpPr>
        <p:spPr bwMode="auto">
          <a:xfrm>
            <a:off x="8201245" y="4380123"/>
            <a:ext cx="3154903" cy="9436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Tx/>
              <a:buNone/>
              <a:defRPr sz="1800" b="0" cap="all">
                <a:solidFill>
                  <a:srgbClr val="00A657"/>
                </a:solidFill>
                <a:latin typeface="Arial"/>
                <a:ea typeface="+mn-ea"/>
                <a:cs typeface="Arial"/>
              </a:defRPr>
            </a:lvl1pPr>
            <a:lvl2pPr marL="1587" indent="0" algn="l" rtl="0" eaLnBrk="1" fontAlgn="base" hangingPunct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Wingdings" pitchFamily="2" charset="2"/>
              <a:buNone/>
              <a:tabLst/>
              <a:defRPr sz="1800" b="0" i="1">
                <a:solidFill>
                  <a:schemeClr val="bg2"/>
                </a:solidFill>
                <a:latin typeface="Arial"/>
                <a:cs typeface="Arial"/>
              </a:defRPr>
            </a:lvl2pPr>
            <a:lvl3pPr marL="171450" indent="-171450" algn="l" rtl="0" eaLnBrk="1" fontAlgn="base" hangingPunct="1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800" b="0" i="1">
                <a:solidFill>
                  <a:schemeClr val="bg2"/>
                </a:solidFill>
                <a:latin typeface="Arial"/>
                <a:cs typeface="Arial"/>
              </a:defRPr>
            </a:lvl3pPr>
            <a:lvl4pPr marL="401638" indent="-230188" algn="l" rtl="0" eaLnBrk="1" fontAlgn="base" hangingPunct="1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–"/>
              <a:tabLst/>
              <a:defRPr sz="1800" b="0" i="1">
                <a:solidFill>
                  <a:schemeClr val="bg2"/>
                </a:solidFill>
                <a:latin typeface="Arial"/>
                <a:cs typeface="Arial"/>
              </a:defRPr>
            </a:lvl4pPr>
            <a:lvl5pPr marL="573088" indent="-171450" algn="l" rtl="0" eaLnBrk="1" fontAlgn="base" hangingPunct="1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800" b="0" i="1">
                <a:solidFill>
                  <a:schemeClr val="bg2"/>
                </a:solidFill>
                <a:latin typeface="Arial"/>
                <a:cs typeface="Arial"/>
              </a:defRPr>
            </a:lvl5pPr>
            <a:lvl6pPr marL="1344613" indent="-265113" algn="l" rtl="0" eaLnBrk="1" fontAlgn="base" hangingPunct="1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+mn-lt"/>
              </a:defRPr>
            </a:lvl6pPr>
            <a:lvl7pPr marL="1619250" indent="-274638" algn="l" rtl="0" eaLnBrk="1" fontAlgn="base" hangingPunct="1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7pPr>
            <a:lvl8pPr marL="1884363" indent="-265113" algn="l" rtl="0" eaLnBrk="1" fontAlgn="base" hangingPunct="1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+mn-lt"/>
              </a:defRPr>
            </a:lvl8pPr>
            <a:lvl9pPr marL="2149475" indent="-265113" algn="l" rtl="0" eaLnBrk="1" fontAlgn="base" hangingPunct="1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0" lvl="2" indent="0">
              <a:buNone/>
            </a:pPr>
            <a:r>
              <a:rPr lang="en-GB" sz="2400" i="0" kern="0" dirty="0">
                <a:latin typeface="Futura Md BT Medium"/>
                <a:cs typeface="Futura Md BT Medium"/>
              </a:rPr>
              <a:t>Manufacturers</a:t>
            </a:r>
          </a:p>
        </p:txBody>
      </p:sp>
      <p:sp>
        <p:nvSpPr>
          <p:cNvPr id="30" name="Text Placeholder 1">
            <a:extLst>
              <a:ext uri="{FF2B5EF4-FFF2-40B4-BE49-F238E27FC236}">
                <a16:creationId xmlns:a16="http://schemas.microsoft.com/office/drawing/2014/main" id="{B7622C49-C6FF-45F6-90AA-8209BE5AB954}"/>
              </a:ext>
            </a:extLst>
          </p:cNvPr>
          <p:cNvSpPr txBox="1">
            <a:spLocks/>
          </p:cNvSpPr>
          <p:nvPr/>
        </p:nvSpPr>
        <p:spPr bwMode="auto">
          <a:xfrm>
            <a:off x="14503366" y="4324705"/>
            <a:ext cx="2504492" cy="7781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Tx/>
              <a:buNone/>
              <a:defRPr sz="1800" b="0" cap="all">
                <a:solidFill>
                  <a:srgbClr val="00A657"/>
                </a:solidFill>
                <a:latin typeface="Arial"/>
                <a:ea typeface="+mn-ea"/>
                <a:cs typeface="Arial"/>
              </a:defRPr>
            </a:lvl1pPr>
            <a:lvl2pPr marL="1587" indent="0" algn="l" rtl="0" eaLnBrk="1" fontAlgn="base" hangingPunct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Wingdings" pitchFamily="2" charset="2"/>
              <a:buNone/>
              <a:tabLst/>
              <a:defRPr sz="1800" b="0" i="1">
                <a:solidFill>
                  <a:schemeClr val="bg2"/>
                </a:solidFill>
                <a:latin typeface="Arial"/>
                <a:cs typeface="Arial"/>
              </a:defRPr>
            </a:lvl2pPr>
            <a:lvl3pPr marL="171450" indent="-171450" algn="l" rtl="0" eaLnBrk="1" fontAlgn="base" hangingPunct="1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800" b="0" i="1">
                <a:solidFill>
                  <a:schemeClr val="bg2"/>
                </a:solidFill>
                <a:latin typeface="Arial"/>
                <a:cs typeface="Arial"/>
              </a:defRPr>
            </a:lvl3pPr>
            <a:lvl4pPr marL="401638" indent="-230188" algn="l" rtl="0" eaLnBrk="1" fontAlgn="base" hangingPunct="1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–"/>
              <a:tabLst/>
              <a:defRPr sz="1800" b="0" i="1">
                <a:solidFill>
                  <a:schemeClr val="bg2"/>
                </a:solidFill>
                <a:latin typeface="Arial"/>
                <a:cs typeface="Arial"/>
              </a:defRPr>
            </a:lvl4pPr>
            <a:lvl5pPr marL="573088" indent="-171450" algn="l" rtl="0" eaLnBrk="1" fontAlgn="base" hangingPunct="1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800" b="0" i="1">
                <a:solidFill>
                  <a:schemeClr val="bg2"/>
                </a:solidFill>
                <a:latin typeface="Arial"/>
                <a:cs typeface="Arial"/>
              </a:defRPr>
            </a:lvl5pPr>
            <a:lvl6pPr marL="1344613" indent="-265113" algn="l" rtl="0" eaLnBrk="1" fontAlgn="base" hangingPunct="1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+mn-lt"/>
              </a:defRPr>
            </a:lvl6pPr>
            <a:lvl7pPr marL="1619250" indent="-274638" algn="l" rtl="0" eaLnBrk="1" fontAlgn="base" hangingPunct="1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7pPr>
            <a:lvl8pPr marL="1884363" indent="-265113" algn="l" rtl="0" eaLnBrk="1" fontAlgn="base" hangingPunct="1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+mn-lt"/>
              </a:defRPr>
            </a:lvl8pPr>
            <a:lvl9pPr marL="2149475" indent="-265113" algn="l" rtl="0" eaLnBrk="1" fontAlgn="base" hangingPunct="1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0" lvl="2" indent="0">
              <a:buNone/>
            </a:pPr>
            <a:r>
              <a:rPr lang="en-GB" sz="2400" i="0" kern="0" dirty="0">
                <a:latin typeface="Futura Md BT Medium"/>
                <a:cs typeface="Futura Md BT Medium"/>
              </a:rPr>
              <a:t>Distributers</a:t>
            </a:r>
          </a:p>
        </p:txBody>
      </p:sp>
      <p:sp>
        <p:nvSpPr>
          <p:cNvPr id="32" name="Text Placeholder 1">
            <a:extLst>
              <a:ext uri="{FF2B5EF4-FFF2-40B4-BE49-F238E27FC236}">
                <a16:creationId xmlns:a16="http://schemas.microsoft.com/office/drawing/2014/main" id="{6D6421EF-5540-4F3C-9D14-C83BD2AD6CC7}"/>
              </a:ext>
            </a:extLst>
          </p:cNvPr>
          <p:cNvSpPr txBox="1">
            <a:spLocks/>
          </p:cNvSpPr>
          <p:nvPr/>
        </p:nvSpPr>
        <p:spPr bwMode="auto">
          <a:xfrm>
            <a:off x="11730637" y="4364767"/>
            <a:ext cx="2504492" cy="124265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Tx/>
              <a:buNone/>
              <a:defRPr sz="1800" b="0" cap="all">
                <a:solidFill>
                  <a:srgbClr val="00A657"/>
                </a:solidFill>
                <a:latin typeface="Arial"/>
                <a:ea typeface="+mn-ea"/>
                <a:cs typeface="Arial"/>
              </a:defRPr>
            </a:lvl1pPr>
            <a:lvl2pPr marL="1587" indent="0" algn="l" rtl="0" eaLnBrk="1" fontAlgn="base" hangingPunct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Wingdings" pitchFamily="2" charset="2"/>
              <a:buNone/>
              <a:tabLst/>
              <a:defRPr sz="1800" b="0" i="1">
                <a:solidFill>
                  <a:schemeClr val="bg2"/>
                </a:solidFill>
                <a:latin typeface="Arial"/>
                <a:cs typeface="Arial"/>
              </a:defRPr>
            </a:lvl2pPr>
            <a:lvl3pPr marL="171450" indent="-171450" algn="l" rtl="0" eaLnBrk="1" fontAlgn="base" hangingPunct="1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800" b="0" i="1">
                <a:solidFill>
                  <a:schemeClr val="bg2"/>
                </a:solidFill>
                <a:latin typeface="Arial"/>
                <a:cs typeface="Arial"/>
              </a:defRPr>
            </a:lvl3pPr>
            <a:lvl4pPr marL="401638" indent="-230188" algn="l" rtl="0" eaLnBrk="1" fontAlgn="base" hangingPunct="1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–"/>
              <a:tabLst/>
              <a:defRPr sz="1800" b="0" i="1">
                <a:solidFill>
                  <a:schemeClr val="bg2"/>
                </a:solidFill>
                <a:latin typeface="Arial"/>
                <a:cs typeface="Arial"/>
              </a:defRPr>
            </a:lvl4pPr>
            <a:lvl5pPr marL="573088" indent="-171450" algn="l" rtl="0" eaLnBrk="1" fontAlgn="base" hangingPunct="1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800" b="0" i="1">
                <a:solidFill>
                  <a:schemeClr val="bg2"/>
                </a:solidFill>
                <a:latin typeface="Arial"/>
                <a:cs typeface="Arial"/>
              </a:defRPr>
            </a:lvl5pPr>
            <a:lvl6pPr marL="1344613" indent="-265113" algn="l" rtl="0" eaLnBrk="1" fontAlgn="base" hangingPunct="1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+mn-lt"/>
              </a:defRPr>
            </a:lvl6pPr>
            <a:lvl7pPr marL="1619250" indent="-274638" algn="l" rtl="0" eaLnBrk="1" fontAlgn="base" hangingPunct="1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7pPr>
            <a:lvl8pPr marL="1884363" indent="-265113" algn="l" rtl="0" eaLnBrk="1" fontAlgn="base" hangingPunct="1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+mn-lt"/>
              </a:defRPr>
            </a:lvl8pPr>
            <a:lvl9pPr marL="2149475" indent="-265113" algn="l" rtl="0" eaLnBrk="1" fontAlgn="base" hangingPunct="1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0" lvl="2" indent="0">
              <a:buNone/>
            </a:pPr>
            <a:r>
              <a:rPr lang="en-GB" sz="2400" i="0" kern="0" dirty="0">
                <a:latin typeface="Futura Md BT Medium"/>
                <a:cs typeface="Futura Md BT Medium"/>
              </a:rPr>
              <a:t>Retailers</a:t>
            </a:r>
          </a:p>
        </p:txBody>
      </p:sp>
      <p:sp>
        <p:nvSpPr>
          <p:cNvPr id="33" name="Text Placeholder 1">
            <a:extLst>
              <a:ext uri="{FF2B5EF4-FFF2-40B4-BE49-F238E27FC236}">
                <a16:creationId xmlns:a16="http://schemas.microsoft.com/office/drawing/2014/main" id="{55DDB884-7417-4D41-A715-D71D2D450C51}"/>
              </a:ext>
            </a:extLst>
          </p:cNvPr>
          <p:cNvSpPr txBox="1">
            <a:spLocks/>
          </p:cNvSpPr>
          <p:nvPr/>
        </p:nvSpPr>
        <p:spPr bwMode="auto">
          <a:xfrm>
            <a:off x="20237329" y="4326028"/>
            <a:ext cx="3221416" cy="49990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Tx/>
              <a:buNone/>
              <a:defRPr sz="1800" b="0" cap="all">
                <a:solidFill>
                  <a:srgbClr val="00A657"/>
                </a:solidFill>
                <a:latin typeface="Arial"/>
                <a:ea typeface="+mn-ea"/>
                <a:cs typeface="Arial"/>
              </a:defRPr>
            </a:lvl1pPr>
            <a:lvl2pPr marL="1587" indent="0" algn="l" rtl="0" eaLnBrk="1" fontAlgn="base" hangingPunct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Wingdings" pitchFamily="2" charset="2"/>
              <a:buNone/>
              <a:tabLst/>
              <a:defRPr sz="1800" b="0" i="1">
                <a:solidFill>
                  <a:schemeClr val="bg2"/>
                </a:solidFill>
                <a:latin typeface="Arial"/>
                <a:cs typeface="Arial"/>
              </a:defRPr>
            </a:lvl2pPr>
            <a:lvl3pPr marL="171450" indent="-171450" algn="l" rtl="0" eaLnBrk="1" fontAlgn="base" hangingPunct="1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800" b="0" i="1">
                <a:solidFill>
                  <a:schemeClr val="bg2"/>
                </a:solidFill>
                <a:latin typeface="Arial"/>
                <a:cs typeface="Arial"/>
              </a:defRPr>
            </a:lvl3pPr>
            <a:lvl4pPr marL="401638" indent="-230188" algn="l" rtl="0" eaLnBrk="1" fontAlgn="base" hangingPunct="1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–"/>
              <a:tabLst/>
              <a:defRPr sz="1800" b="0" i="1">
                <a:solidFill>
                  <a:schemeClr val="bg2"/>
                </a:solidFill>
                <a:latin typeface="Arial"/>
                <a:cs typeface="Arial"/>
              </a:defRPr>
            </a:lvl4pPr>
            <a:lvl5pPr marL="573088" indent="-171450" algn="l" rtl="0" eaLnBrk="1" fontAlgn="base" hangingPunct="1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800" b="0" i="1">
                <a:solidFill>
                  <a:schemeClr val="bg2"/>
                </a:solidFill>
                <a:latin typeface="Arial"/>
                <a:cs typeface="Arial"/>
              </a:defRPr>
            </a:lvl5pPr>
            <a:lvl6pPr marL="1344613" indent="-265113" algn="l" rtl="0" eaLnBrk="1" fontAlgn="base" hangingPunct="1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+mn-lt"/>
              </a:defRPr>
            </a:lvl6pPr>
            <a:lvl7pPr marL="1619250" indent="-274638" algn="l" rtl="0" eaLnBrk="1" fontAlgn="base" hangingPunct="1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7pPr>
            <a:lvl8pPr marL="1884363" indent="-265113" algn="l" rtl="0" eaLnBrk="1" fontAlgn="base" hangingPunct="1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+mn-lt"/>
              </a:defRPr>
            </a:lvl8pPr>
            <a:lvl9pPr marL="2149475" indent="-265113" algn="l" rtl="0" eaLnBrk="1" fontAlgn="base" hangingPunct="1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0" lvl="2" indent="0">
              <a:buNone/>
            </a:pPr>
            <a:r>
              <a:rPr lang="en-GB" sz="2400" i="0" kern="0" dirty="0">
                <a:latin typeface="Futura Md BT Medium"/>
                <a:cs typeface="Futura Md BT Medium"/>
              </a:rPr>
              <a:t>Subcontractors</a:t>
            </a:r>
          </a:p>
        </p:txBody>
      </p:sp>
      <p:sp>
        <p:nvSpPr>
          <p:cNvPr id="34" name="Text Placeholder 1">
            <a:extLst>
              <a:ext uri="{FF2B5EF4-FFF2-40B4-BE49-F238E27FC236}">
                <a16:creationId xmlns:a16="http://schemas.microsoft.com/office/drawing/2014/main" id="{B3693C13-AB71-4232-B5CE-17156EF855C4}"/>
              </a:ext>
            </a:extLst>
          </p:cNvPr>
          <p:cNvSpPr txBox="1">
            <a:spLocks/>
          </p:cNvSpPr>
          <p:nvPr/>
        </p:nvSpPr>
        <p:spPr bwMode="auto">
          <a:xfrm>
            <a:off x="16514450" y="4304107"/>
            <a:ext cx="3664812" cy="9436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Tx/>
              <a:buNone/>
              <a:defRPr sz="1800" b="0" cap="all">
                <a:solidFill>
                  <a:srgbClr val="00A657"/>
                </a:solidFill>
                <a:latin typeface="Arial"/>
                <a:ea typeface="+mn-ea"/>
                <a:cs typeface="Arial"/>
              </a:defRPr>
            </a:lvl1pPr>
            <a:lvl2pPr marL="1587" indent="0" algn="l" rtl="0" eaLnBrk="1" fontAlgn="base" hangingPunct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Wingdings" pitchFamily="2" charset="2"/>
              <a:buNone/>
              <a:tabLst/>
              <a:defRPr sz="1800" b="0" i="1">
                <a:solidFill>
                  <a:schemeClr val="bg2"/>
                </a:solidFill>
                <a:latin typeface="Arial"/>
                <a:cs typeface="Arial"/>
              </a:defRPr>
            </a:lvl2pPr>
            <a:lvl3pPr marL="171450" indent="-171450" algn="l" rtl="0" eaLnBrk="1" fontAlgn="base" hangingPunct="1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800" b="0" i="1">
                <a:solidFill>
                  <a:schemeClr val="bg2"/>
                </a:solidFill>
                <a:latin typeface="Arial"/>
                <a:cs typeface="Arial"/>
              </a:defRPr>
            </a:lvl3pPr>
            <a:lvl4pPr marL="401638" indent="-230188" algn="l" rtl="0" eaLnBrk="1" fontAlgn="base" hangingPunct="1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–"/>
              <a:tabLst/>
              <a:defRPr sz="1800" b="0" i="1">
                <a:solidFill>
                  <a:schemeClr val="bg2"/>
                </a:solidFill>
                <a:latin typeface="Arial"/>
                <a:cs typeface="Arial"/>
              </a:defRPr>
            </a:lvl4pPr>
            <a:lvl5pPr marL="573088" indent="-171450" algn="l" rtl="0" eaLnBrk="1" fontAlgn="base" hangingPunct="1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800" b="0" i="1">
                <a:solidFill>
                  <a:schemeClr val="bg2"/>
                </a:solidFill>
                <a:latin typeface="Arial"/>
                <a:cs typeface="Arial"/>
              </a:defRPr>
            </a:lvl5pPr>
            <a:lvl6pPr marL="1344613" indent="-265113" algn="l" rtl="0" eaLnBrk="1" fontAlgn="base" hangingPunct="1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+mn-lt"/>
              </a:defRPr>
            </a:lvl6pPr>
            <a:lvl7pPr marL="1619250" indent="-274638" algn="l" rtl="0" eaLnBrk="1" fontAlgn="base" hangingPunct="1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7pPr>
            <a:lvl8pPr marL="1884363" indent="-265113" algn="l" rtl="0" eaLnBrk="1" fontAlgn="base" hangingPunct="1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+mn-lt"/>
              </a:defRPr>
            </a:lvl8pPr>
            <a:lvl9pPr marL="2149475" indent="-265113" algn="l" rtl="0" eaLnBrk="1" fontAlgn="base" hangingPunct="1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0" lvl="2" indent="0" algn="ctr">
              <a:buNone/>
            </a:pPr>
            <a:r>
              <a:rPr lang="en-GB" sz="2400" i="0" kern="0" dirty="0">
                <a:latin typeface="Futura Md BT Medium"/>
                <a:cs typeface="Futura Md BT Medium"/>
              </a:rPr>
              <a:t>General Contractors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3369BDEE-0E8F-4DA7-9356-8D7E352AE26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460" y="2454180"/>
            <a:ext cx="1433636" cy="145396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7C56DF0-F360-46C1-A68E-C4D89D89FB2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4129" y="2681445"/>
            <a:ext cx="1116871" cy="1247841"/>
          </a:xfrm>
          <a:prstGeom prst="rect">
            <a:avLst/>
          </a:prstGeom>
        </p:spPr>
      </p:pic>
      <p:sp>
        <p:nvSpPr>
          <p:cNvPr id="37" name="Text Placeholder 1">
            <a:extLst>
              <a:ext uri="{FF2B5EF4-FFF2-40B4-BE49-F238E27FC236}">
                <a16:creationId xmlns:a16="http://schemas.microsoft.com/office/drawing/2014/main" id="{9F9B4CFD-C44C-4E06-942A-1A13C9D3B3AA}"/>
              </a:ext>
            </a:extLst>
          </p:cNvPr>
          <p:cNvSpPr txBox="1">
            <a:spLocks/>
          </p:cNvSpPr>
          <p:nvPr/>
        </p:nvSpPr>
        <p:spPr bwMode="auto">
          <a:xfrm>
            <a:off x="1144500" y="4106465"/>
            <a:ext cx="3642242" cy="71814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Tx/>
              <a:buNone/>
              <a:defRPr sz="1800" b="0" cap="all">
                <a:solidFill>
                  <a:srgbClr val="00A657"/>
                </a:solidFill>
                <a:latin typeface="Arial"/>
                <a:ea typeface="+mn-ea"/>
                <a:cs typeface="Arial"/>
              </a:defRPr>
            </a:lvl1pPr>
            <a:lvl2pPr marL="1587" indent="0" algn="l" rtl="0" eaLnBrk="1" fontAlgn="base" hangingPunct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Wingdings" pitchFamily="2" charset="2"/>
              <a:buNone/>
              <a:tabLst/>
              <a:defRPr sz="1800" b="0" i="1">
                <a:solidFill>
                  <a:schemeClr val="bg2"/>
                </a:solidFill>
                <a:latin typeface="Arial"/>
                <a:cs typeface="Arial"/>
              </a:defRPr>
            </a:lvl2pPr>
            <a:lvl3pPr marL="171450" indent="-171450" algn="l" rtl="0" eaLnBrk="1" fontAlgn="base" hangingPunct="1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800" b="0" i="1">
                <a:solidFill>
                  <a:schemeClr val="bg2"/>
                </a:solidFill>
                <a:latin typeface="Arial"/>
                <a:cs typeface="Arial"/>
              </a:defRPr>
            </a:lvl3pPr>
            <a:lvl4pPr marL="401638" indent="-230188" algn="l" rtl="0" eaLnBrk="1" fontAlgn="base" hangingPunct="1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–"/>
              <a:tabLst/>
              <a:defRPr sz="1800" b="0" i="1">
                <a:solidFill>
                  <a:schemeClr val="bg2"/>
                </a:solidFill>
                <a:latin typeface="Arial"/>
                <a:cs typeface="Arial"/>
              </a:defRPr>
            </a:lvl4pPr>
            <a:lvl5pPr marL="573088" indent="-171450" algn="l" rtl="0" eaLnBrk="1" fontAlgn="base" hangingPunct="1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800" b="0" i="1">
                <a:solidFill>
                  <a:schemeClr val="bg2"/>
                </a:solidFill>
                <a:latin typeface="Arial"/>
                <a:cs typeface="Arial"/>
              </a:defRPr>
            </a:lvl5pPr>
            <a:lvl6pPr marL="1344613" indent="-265113" algn="l" rtl="0" eaLnBrk="1" fontAlgn="base" hangingPunct="1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+mn-lt"/>
              </a:defRPr>
            </a:lvl6pPr>
            <a:lvl7pPr marL="1619250" indent="-274638" algn="l" rtl="0" eaLnBrk="1" fontAlgn="base" hangingPunct="1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7pPr>
            <a:lvl8pPr marL="1884363" indent="-265113" algn="l" rtl="0" eaLnBrk="1" fontAlgn="base" hangingPunct="1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+mn-lt"/>
              </a:defRPr>
            </a:lvl8pPr>
            <a:lvl9pPr marL="2149475" indent="-265113" algn="l" rtl="0" eaLnBrk="1" fontAlgn="base" hangingPunct="1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0" lvl="2" indent="0" algn="ctr">
              <a:buNone/>
            </a:pPr>
            <a:r>
              <a:rPr lang="en-GB" sz="2400" i="0" kern="0" dirty="0">
                <a:latin typeface="Futura Md BT Medium"/>
                <a:cs typeface="Futura Md BT Medium"/>
              </a:rPr>
              <a:t>Architecture &amp;</a:t>
            </a:r>
          </a:p>
          <a:p>
            <a:pPr marL="0" lvl="2" indent="0" algn="ctr">
              <a:buNone/>
            </a:pPr>
            <a:r>
              <a:rPr lang="en-GB" sz="2400" i="0" kern="0" dirty="0">
                <a:latin typeface="Futura Md BT Medium"/>
                <a:cs typeface="Futura Md BT Medium"/>
              </a:rPr>
              <a:t>Engineering</a:t>
            </a:r>
          </a:p>
        </p:txBody>
      </p:sp>
      <p:sp>
        <p:nvSpPr>
          <p:cNvPr id="38" name="Text Placeholder 1">
            <a:extLst>
              <a:ext uri="{FF2B5EF4-FFF2-40B4-BE49-F238E27FC236}">
                <a16:creationId xmlns:a16="http://schemas.microsoft.com/office/drawing/2014/main" id="{706FC7B8-D3B3-4460-A52E-12B39C6B3B32}"/>
              </a:ext>
            </a:extLst>
          </p:cNvPr>
          <p:cNvSpPr txBox="1">
            <a:spLocks/>
          </p:cNvSpPr>
          <p:nvPr/>
        </p:nvSpPr>
        <p:spPr bwMode="auto">
          <a:xfrm>
            <a:off x="4992755" y="4291376"/>
            <a:ext cx="3475995" cy="134442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Tx/>
              <a:buNone/>
              <a:defRPr sz="1800" b="0" cap="all">
                <a:solidFill>
                  <a:srgbClr val="00A657"/>
                </a:solidFill>
                <a:latin typeface="Arial"/>
                <a:ea typeface="+mn-ea"/>
                <a:cs typeface="Arial"/>
              </a:defRPr>
            </a:lvl1pPr>
            <a:lvl2pPr marL="1587" indent="0" algn="l" rtl="0" eaLnBrk="1" fontAlgn="base" hangingPunct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Wingdings" pitchFamily="2" charset="2"/>
              <a:buNone/>
              <a:tabLst/>
              <a:defRPr sz="1800" b="0" i="1">
                <a:solidFill>
                  <a:schemeClr val="bg2"/>
                </a:solidFill>
                <a:latin typeface="Arial"/>
                <a:cs typeface="Arial"/>
              </a:defRPr>
            </a:lvl2pPr>
            <a:lvl3pPr marL="171450" indent="-171450" algn="l" rtl="0" eaLnBrk="1" fontAlgn="base" hangingPunct="1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800" b="0" i="1">
                <a:solidFill>
                  <a:schemeClr val="bg2"/>
                </a:solidFill>
                <a:latin typeface="Arial"/>
                <a:cs typeface="Arial"/>
              </a:defRPr>
            </a:lvl3pPr>
            <a:lvl4pPr marL="401638" indent="-230188" algn="l" rtl="0" eaLnBrk="1" fontAlgn="base" hangingPunct="1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–"/>
              <a:tabLst/>
              <a:defRPr sz="1800" b="0" i="1">
                <a:solidFill>
                  <a:schemeClr val="bg2"/>
                </a:solidFill>
                <a:latin typeface="Arial"/>
                <a:cs typeface="Arial"/>
              </a:defRPr>
            </a:lvl4pPr>
            <a:lvl5pPr marL="573088" indent="-171450" algn="l" rtl="0" eaLnBrk="1" fontAlgn="base" hangingPunct="1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800" b="0" i="1">
                <a:solidFill>
                  <a:schemeClr val="bg2"/>
                </a:solidFill>
                <a:latin typeface="Arial"/>
                <a:cs typeface="Arial"/>
              </a:defRPr>
            </a:lvl5pPr>
            <a:lvl6pPr marL="1344613" indent="-265113" algn="l" rtl="0" eaLnBrk="1" fontAlgn="base" hangingPunct="1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+mn-lt"/>
              </a:defRPr>
            </a:lvl6pPr>
            <a:lvl7pPr marL="1619250" indent="-274638" algn="l" rtl="0" eaLnBrk="1" fontAlgn="base" hangingPunct="1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7pPr>
            <a:lvl8pPr marL="1884363" indent="-265113" algn="l" rtl="0" eaLnBrk="1" fontAlgn="base" hangingPunct="1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+mn-lt"/>
              </a:defRPr>
            </a:lvl8pPr>
            <a:lvl9pPr marL="2149475" indent="-265113" algn="l" rtl="0" eaLnBrk="1" fontAlgn="base" hangingPunct="1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0" lvl="2" indent="0">
              <a:buNone/>
            </a:pPr>
            <a:r>
              <a:rPr lang="en-GB" sz="2400" i="0" kern="0" dirty="0">
                <a:latin typeface="Futura Md BT Medium"/>
                <a:cs typeface="Futura Md BT Medium"/>
              </a:rPr>
              <a:t>Interior Design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538C67A9-1AD9-461C-9217-2431D3CF172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28042" y="2706167"/>
            <a:ext cx="1661498" cy="1384533"/>
          </a:xfrm>
          <a:prstGeom prst="rect">
            <a:avLst/>
          </a:prstGeom>
        </p:spPr>
      </p:pic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54BBEF61-C1F6-49EB-9A6D-E5D437F80283}"/>
              </a:ext>
            </a:extLst>
          </p:cNvPr>
          <p:cNvCxnSpPr>
            <a:cxnSpLocks/>
          </p:cNvCxnSpPr>
          <p:nvPr/>
        </p:nvCxnSpPr>
        <p:spPr>
          <a:xfrm>
            <a:off x="11921974" y="5251755"/>
            <a:ext cx="679903" cy="0"/>
          </a:xfrm>
          <a:prstGeom prst="straightConnector1">
            <a:avLst/>
          </a:prstGeom>
          <a:noFill/>
          <a:ln w="9525" cap="flat">
            <a:solidFill>
              <a:schemeClr val="accent1"/>
            </a:solidFill>
            <a:prstDash val="solid"/>
            <a:miter lim="400000"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2" name="Text Placeholder 1">
            <a:extLst>
              <a:ext uri="{FF2B5EF4-FFF2-40B4-BE49-F238E27FC236}">
                <a16:creationId xmlns:a16="http://schemas.microsoft.com/office/drawing/2014/main" id="{57F00883-AAD6-43AA-8534-C31D029273E1}"/>
              </a:ext>
            </a:extLst>
          </p:cNvPr>
          <p:cNvSpPr txBox="1">
            <a:spLocks/>
          </p:cNvSpPr>
          <p:nvPr/>
        </p:nvSpPr>
        <p:spPr bwMode="auto">
          <a:xfrm>
            <a:off x="10089871" y="4843343"/>
            <a:ext cx="1704824" cy="8162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Tx/>
              <a:buNone/>
              <a:defRPr sz="1800" b="0" cap="all">
                <a:solidFill>
                  <a:srgbClr val="00A657"/>
                </a:solidFill>
                <a:latin typeface="Arial"/>
                <a:ea typeface="+mn-ea"/>
                <a:cs typeface="Arial"/>
              </a:defRPr>
            </a:lvl1pPr>
            <a:lvl2pPr marL="1587" indent="0" algn="l" rtl="0" eaLnBrk="1" fontAlgn="base" hangingPunct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Wingdings" pitchFamily="2" charset="2"/>
              <a:buNone/>
              <a:tabLst/>
              <a:defRPr sz="1800" b="0" i="1">
                <a:solidFill>
                  <a:schemeClr val="bg2"/>
                </a:solidFill>
                <a:latin typeface="Arial"/>
                <a:cs typeface="Arial"/>
              </a:defRPr>
            </a:lvl2pPr>
            <a:lvl3pPr marL="171450" indent="-171450" algn="l" rtl="0" eaLnBrk="1" fontAlgn="base" hangingPunct="1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800" b="0" i="1">
                <a:solidFill>
                  <a:schemeClr val="bg2"/>
                </a:solidFill>
                <a:latin typeface="Arial"/>
                <a:cs typeface="Arial"/>
              </a:defRPr>
            </a:lvl3pPr>
            <a:lvl4pPr marL="401638" indent="-230188" algn="l" rtl="0" eaLnBrk="1" fontAlgn="base" hangingPunct="1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–"/>
              <a:tabLst/>
              <a:defRPr sz="1800" b="0" i="1">
                <a:solidFill>
                  <a:schemeClr val="bg2"/>
                </a:solidFill>
                <a:latin typeface="Arial"/>
                <a:cs typeface="Arial"/>
              </a:defRPr>
            </a:lvl4pPr>
            <a:lvl5pPr marL="573088" indent="-171450" algn="l" rtl="0" eaLnBrk="1" fontAlgn="base" hangingPunct="1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800" b="0" i="1">
                <a:solidFill>
                  <a:schemeClr val="bg2"/>
                </a:solidFill>
                <a:latin typeface="Arial"/>
                <a:cs typeface="Arial"/>
              </a:defRPr>
            </a:lvl5pPr>
            <a:lvl6pPr marL="1344613" indent="-265113" algn="l" rtl="0" eaLnBrk="1" fontAlgn="base" hangingPunct="1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+mn-lt"/>
              </a:defRPr>
            </a:lvl6pPr>
            <a:lvl7pPr marL="1619250" indent="-274638" algn="l" rtl="0" eaLnBrk="1" fontAlgn="base" hangingPunct="1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7pPr>
            <a:lvl8pPr marL="1884363" indent="-265113" algn="l" rtl="0" eaLnBrk="1" fontAlgn="base" hangingPunct="1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+mn-lt"/>
              </a:defRPr>
            </a:lvl8pPr>
            <a:lvl9pPr marL="2149475" indent="-265113" algn="l" rtl="0" eaLnBrk="1" fontAlgn="base" hangingPunct="1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0" lvl="2" indent="0" algn="ctr">
              <a:buNone/>
            </a:pPr>
            <a:r>
              <a:rPr lang="en-GB" i="0" kern="0" dirty="0">
                <a:solidFill>
                  <a:schemeClr val="accent1"/>
                </a:solidFill>
                <a:latin typeface="Futura Md BT Medium"/>
                <a:cs typeface="Futura Md BT Medium"/>
              </a:rPr>
              <a:t>Cost </a:t>
            </a:r>
          </a:p>
          <a:p>
            <a:pPr marL="0" lvl="2" indent="0" algn="ctr">
              <a:buNone/>
            </a:pPr>
            <a:r>
              <a:rPr lang="en-GB" i="0" kern="0" dirty="0" err="1">
                <a:solidFill>
                  <a:schemeClr val="accent1"/>
                </a:solidFill>
                <a:latin typeface="Futura Md BT Medium"/>
                <a:cs typeface="Futura Md BT Medium"/>
              </a:rPr>
              <a:t>Markup</a:t>
            </a:r>
            <a:endParaRPr lang="en-GB" i="0" kern="0" dirty="0">
              <a:solidFill>
                <a:schemeClr val="accent1"/>
              </a:solidFill>
              <a:latin typeface="Futura Md BT Medium"/>
              <a:cs typeface="Futura Md BT Medium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EF020F77-B8E0-4DA0-AE35-AEDC6206299A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7460" y="6081576"/>
            <a:ext cx="3386767" cy="3197107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D113C589-4E79-4962-8169-3539A0ACB71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59609" y="6418102"/>
            <a:ext cx="3221868" cy="2795730"/>
          </a:xfrm>
          <a:prstGeom prst="rect">
            <a:avLst/>
          </a:prstGeom>
        </p:spPr>
      </p:pic>
      <p:sp>
        <p:nvSpPr>
          <p:cNvPr id="49" name="Text Placeholder 1">
            <a:extLst>
              <a:ext uri="{FF2B5EF4-FFF2-40B4-BE49-F238E27FC236}">
                <a16:creationId xmlns:a16="http://schemas.microsoft.com/office/drawing/2014/main" id="{F63B1406-1642-4A35-B20C-5D71CF84A4B5}"/>
              </a:ext>
            </a:extLst>
          </p:cNvPr>
          <p:cNvSpPr txBox="1">
            <a:spLocks/>
          </p:cNvSpPr>
          <p:nvPr/>
        </p:nvSpPr>
        <p:spPr bwMode="auto">
          <a:xfrm>
            <a:off x="18581640" y="9115803"/>
            <a:ext cx="2515234" cy="7985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Tx/>
              <a:buNone/>
              <a:defRPr sz="1800" b="0" cap="all">
                <a:solidFill>
                  <a:srgbClr val="00A657"/>
                </a:solidFill>
                <a:latin typeface="Arial"/>
                <a:ea typeface="+mn-ea"/>
                <a:cs typeface="Arial"/>
              </a:defRPr>
            </a:lvl1pPr>
            <a:lvl2pPr marL="1587" indent="0" algn="l" rtl="0" eaLnBrk="1" fontAlgn="base" hangingPunct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Wingdings" pitchFamily="2" charset="2"/>
              <a:buNone/>
              <a:tabLst/>
              <a:defRPr sz="1800" b="0" i="1">
                <a:solidFill>
                  <a:schemeClr val="bg2"/>
                </a:solidFill>
                <a:latin typeface="Arial"/>
                <a:cs typeface="Arial"/>
              </a:defRPr>
            </a:lvl2pPr>
            <a:lvl3pPr marL="171450" indent="-171450" algn="l" rtl="0" eaLnBrk="1" fontAlgn="base" hangingPunct="1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800" b="0" i="1">
                <a:solidFill>
                  <a:schemeClr val="bg2"/>
                </a:solidFill>
                <a:latin typeface="Arial"/>
                <a:cs typeface="Arial"/>
              </a:defRPr>
            </a:lvl3pPr>
            <a:lvl4pPr marL="401638" indent="-230188" algn="l" rtl="0" eaLnBrk="1" fontAlgn="base" hangingPunct="1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–"/>
              <a:tabLst/>
              <a:defRPr sz="1800" b="0" i="1">
                <a:solidFill>
                  <a:schemeClr val="bg2"/>
                </a:solidFill>
                <a:latin typeface="Arial"/>
                <a:cs typeface="Arial"/>
              </a:defRPr>
            </a:lvl4pPr>
            <a:lvl5pPr marL="573088" indent="-171450" algn="l" rtl="0" eaLnBrk="1" fontAlgn="base" hangingPunct="1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800" b="0" i="1">
                <a:solidFill>
                  <a:schemeClr val="bg2"/>
                </a:solidFill>
                <a:latin typeface="Arial"/>
                <a:cs typeface="Arial"/>
              </a:defRPr>
            </a:lvl5pPr>
            <a:lvl6pPr marL="1344613" indent="-265113" algn="l" rtl="0" eaLnBrk="1" fontAlgn="base" hangingPunct="1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+mn-lt"/>
              </a:defRPr>
            </a:lvl6pPr>
            <a:lvl7pPr marL="1619250" indent="-274638" algn="l" rtl="0" eaLnBrk="1" fontAlgn="base" hangingPunct="1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7pPr>
            <a:lvl8pPr marL="1884363" indent="-265113" algn="l" rtl="0" eaLnBrk="1" fontAlgn="base" hangingPunct="1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+mn-lt"/>
              </a:defRPr>
            </a:lvl8pPr>
            <a:lvl9pPr marL="2149475" indent="-265113" algn="l" rtl="0" eaLnBrk="1" fontAlgn="base" hangingPunct="1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0" lvl="2" indent="0" algn="ctr">
              <a:buNone/>
            </a:pPr>
            <a:r>
              <a:rPr lang="en-GB" sz="2400" i="0" kern="0" dirty="0">
                <a:latin typeface="Futura Md BT Medium"/>
                <a:cs typeface="Futura Md BT Medium"/>
              </a:rPr>
              <a:t>On-Site Construction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F7665E8C-DAF7-4197-9E3D-02E330C48F4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0993" y="6900668"/>
            <a:ext cx="1789371" cy="181474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2B5F22B-DCEC-4160-865B-A12972987A3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6014" y="7157941"/>
            <a:ext cx="1394008" cy="1557476"/>
          </a:xfrm>
          <a:prstGeom prst="rect">
            <a:avLst/>
          </a:prstGeom>
        </p:spPr>
      </p:pic>
      <p:sp>
        <p:nvSpPr>
          <p:cNvPr id="52" name="Text Placeholder 1">
            <a:extLst>
              <a:ext uri="{FF2B5EF4-FFF2-40B4-BE49-F238E27FC236}">
                <a16:creationId xmlns:a16="http://schemas.microsoft.com/office/drawing/2014/main" id="{BF5BCC6A-990D-4DF2-B838-23B349ACC5D1}"/>
              </a:ext>
            </a:extLst>
          </p:cNvPr>
          <p:cNvSpPr txBox="1">
            <a:spLocks/>
          </p:cNvSpPr>
          <p:nvPr/>
        </p:nvSpPr>
        <p:spPr bwMode="auto">
          <a:xfrm>
            <a:off x="2605859" y="9092441"/>
            <a:ext cx="2812612" cy="7985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Tx/>
              <a:buNone/>
              <a:defRPr sz="1800" b="0" cap="all">
                <a:solidFill>
                  <a:srgbClr val="00A657"/>
                </a:solidFill>
                <a:latin typeface="Arial"/>
                <a:ea typeface="+mn-ea"/>
                <a:cs typeface="Arial"/>
              </a:defRPr>
            </a:lvl1pPr>
            <a:lvl2pPr marL="1587" indent="0" algn="l" rtl="0" eaLnBrk="1" fontAlgn="base" hangingPunct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Wingdings" pitchFamily="2" charset="2"/>
              <a:buNone/>
              <a:tabLst/>
              <a:defRPr sz="1800" b="0" i="1">
                <a:solidFill>
                  <a:schemeClr val="bg2"/>
                </a:solidFill>
                <a:latin typeface="Arial"/>
                <a:cs typeface="Arial"/>
              </a:defRPr>
            </a:lvl2pPr>
            <a:lvl3pPr marL="171450" indent="-171450" algn="l" rtl="0" eaLnBrk="1" fontAlgn="base" hangingPunct="1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800" b="0" i="1">
                <a:solidFill>
                  <a:schemeClr val="bg2"/>
                </a:solidFill>
                <a:latin typeface="Arial"/>
                <a:cs typeface="Arial"/>
              </a:defRPr>
            </a:lvl3pPr>
            <a:lvl4pPr marL="401638" indent="-230188" algn="l" rtl="0" eaLnBrk="1" fontAlgn="base" hangingPunct="1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–"/>
              <a:tabLst/>
              <a:defRPr sz="1800" b="0" i="1">
                <a:solidFill>
                  <a:schemeClr val="bg2"/>
                </a:solidFill>
                <a:latin typeface="Arial"/>
                <a:cs typeface="Arial"/>
              </a:defRPr>
            </a:lvl4pPr>
            <a:lvl5pPr marL="573088" indent="-171450" algn="l" rtl="0" eaLnBrk="1" fontAlgn="base" hangingPunct="1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800" b="0" i="1">
                <a:solidFill>
                  <a:schemeClr val="bg2"/>
                </a:solidFill>
                <a:latin typeface="Arial"/>
                <a:cs typeface="Arial"/>
              </a:defRPr>
            </a:lvl5pPr>
            <a:lvl6pPr marL="1344613" indent="-265113" algn="l" rtl="0" eaLnBrk="1" fontAlgn="base" hangingPunct="1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+mn-lt"/>
              </a:defRPr>
            </a:lvl6pPr>
            <a:lvl7pPr marL="1619250" indent="-274638" algn="l" rtl="0" eaLnBrk="1" fontAlgn="base" hangingPunct="1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7pPr>
            <a:lvl8pPr marL="1884363" indent="-265113" algn="l" rtl="0" eaLnBrk="1" fontAlgn="base" hangingPunct="1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+mn-lt"/>
              </a:defRPr>
            </a:lvl8pPr>
            <a:lvl9pPr marL="2149475" indent="-265113" algn="l" rtl="0" eaLnBrk="1" fontAlgn="base" hangingPunct="1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0" lvl="2" indent="0" algn="ctr">
              <a:buNone/>
            </a:pPr>
            <a:r>
              <a:rPr lang="en-GB" sz="2400" i="0" kern="0" dirty="0">
                <a:latin typeface="Futura Md BT Medium"/>
                <a:cs typeface="Futura Md BT Medium"/>
              </a:rPr>
              <a:t>Architecture &amp;</a:t>
            </a:r>
          </a:p>
          <a:p>
            <a:pPr marL="0" lvl="2" indent="0" algn="ctr">
              <a:buNone/>
            </a:pPr>
            <a:r>
              <a:rPr lang="en-GB" sz="2400" i="0" kern="0" dirty="0">
                <a:latin typeface="Futura Md BT Medium"/>
                <a:cs typeface="Futura Md BT Medium"/>
              </a:rPr>
              <a:t>Engineering</a:t>
            </a:r>
          </a:p>
        </p:txBody>
      </p:sp>
      <p:sp>
        <p:nvSpPr>
          <p:cNvPr id="53" name="Text Placeholder 1">
            <a:extLst>
              <a:ext uri="{FF2B5EF4-FFF2-40B4-BE49-F238E27FC236}">
                <a16:creationId xmlns:a16="http://schemas.microsoft.com/office/drawing/2014/main" id="{CF26E95E-DCC6-4332-8DE8-B7B140065E11}"/>
              </a:ext>
            </a:extLst>
          </p:cNvPr>
          <p:cNvSpPr txBox="1">
            <a:spLocks/>
          </p:cNvSpPr>
          <p:nvPr/>
        </p:nvSpPr>
        <p:spPr bwMode="auto">
          <a:xfrm>
            <a:off x="7207251" y="9160926"/>
            <a:ext cx="1112046" cy="30777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Tx/>
              <a:buNone/>
              <a:defRPr sz="1800" b="0" cap="all">
                <a:solidFill>
                  <a:srgbClr val="00A657"/>
                </a:solidFill>
                <a:latin typeface="Arial"/>
                <a:ea typeface="+mn-ea"/>
                <a:cs typeface="Arial"/>
              </a:defRPr>
            </a:lvl1pPr>
            <a:lvl2pPr marL="1587" indent="0" algn="l" rtl="0" eaLnBrk="1" fontAlgn="base" hangingPunct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Wingdings" pitchFamily="2" charset="2"/>
              <a:buNone/>
              <a:tabLst/>
              <a:defRPr sz="1800" b="0" i="1">
                <a:solidFill>
                  <a:schemeClr val="bg2"/>
                </a:solidFill>
                <a:latin typeface="Arial"/>
                <a:cs typeface="Arial"/>
              </a:defRPr>
            </a:lvl2pPr>
            <a:lvl3pPr marL="171450" indent="-171450" algn="l" rtl="0" eaLnBrk="1" fontAlgn="base" hangingPunct="1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800" b="0" i="1">
                <a:solidFill>
                  <a:schemeClr val="bg2"/>
                </a:solidFill>
                <a:latin typeface="Arial"/>
                <a:cs typeface="Arial"/>
              </a:defRPr>
            </a:lvl3pPr>
            <a:lvl4pPr marL="401638" indent="-230188" algn="l" rtl="0" eaLnBrk="1" fontAlgn="base" hangingPunct="1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–"/>
              <a:tabLst/>
              <a:defRPr sz="1800" b="0" i="1">
                <a:solidFill>
                  <a:schemeClr val="bg2"/>
                </a:solidFill>
                <a:latin typeface="Arial"/>
                <a:cs typeface="Arial"/>
              </a:defRPr>
            </a:lvl4pPr>
            <a:lvl5pPr marL="573088" indent="-171450" algn="l" rtl="0" eaLnBrk="1" fontAlgn="base" hangingPunct="1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800" b="0" i="1">
                <a:solidFill>
                  <a:schemeClr val="bg2"/>
                </a:solidFill>
                <a:latin typeface="Arial"/>
                <a:cs typeface="Arial"/>
              </a:defRPr>
            </a:lvl5pPr>
            <a:lvl6pPr marL="1344613" indent="-265113" algn="l" rtl="0" eaLnBrk="1" fontAlgn="base" hangingPunct="1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+mn-lt"/>
              </a:defRPr>
            </a:lvl6pPr>
            <a:lvl7pPr marL="1619250" indent="-274638" algn="l" rtl="0" eaLnBrk="1" fontAlgn="base" hangingPunct="1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7pPr>
            <a:lvl8pPr marL="1884363" indent="-265113" algn="l" rtl="0" eaLnBrk="1" fontAlgn="base" hangingPunct="1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+mn-lt"/>
              </a:defRPr>
            </a:lvl8pPr>
            <a:lvl9pPr marL="2149475" indent="-265113" algn="l" rtl="0" eaLnBrk="1" fontAlgn="base" hangingPunct="1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0" lvl="2" indent="0">
              <a:buNone/>
            </a:pPr>
            <a:r>
              <a:rPr lang="en-GB" sz="2400" i="0" kern="0" dirty="0">
                <a:latin typeface="Futura Md BT Medium"/>
                <a:cs typeface="Futura Md BT Medium"/>
              </a:rPr>
              <a:t>Interior Design</a:t>
            </a:r>
          </a:p>
        </p:txBody>
      </p:sp>
      <p:sp>
        <p:nvSpPr>
          <p:cNvPr id="54" name="Text Placeholder 1">
            <a:extLst>
              <a:ext uri="{FF2B5EF4-FFF2-40B4-BE49-F238E27FC236}">
                <a16:creationId xmlns:a16="http://schemas.microsoft.com/office/drawing/2014/main" id="{6E92DC39-9693-411B-B34C-D4567C8670F8}"/>
              </a:ext>
            </a:extLst>
          </p:cNvPr>
          <p:cNvSpPr txBox="1">
            <a:spLocks/>
          </p:cNvSpPr>
          <p:nvPr/>
        </p:nvSpPr>
        <p:spPr bwMode="auto">
          <a:xfrm>
            <a:off x="10760647" y="9190487"/>
            <a:ext cx="2515234" cy="55643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Tx/>
              <a:buNone/>
              <a:defRPr sz="1800" b="0" cap="all">
                <a:solidFill>
                  <a:srgbClr val="00A657"/>
                </a:solidFill>
                <a:latin typeface="Arial"/>
                <a:ea typeface="+mn-ea"/>
                <a:cs typeface="Arial"/>
              </a:defRPr>
            </a:lvl1pPr>
            <a:lvl2pPr marL="1587" indent="0" algn="l" rtl="0" eaLnBrk="1" fontAlgn="base" hangingPunct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Wingdings" pitchFamily="2" charset="2"/>
              <a:buNone/>
              <a:tabLst/>
              <a:defRPr sz="1800" b="0" i="1">
                <a:solidFill>
                  <a:schemeClr val="bg2"/>
                </a:solidFill>
                <a:latin typeface="Arial"/>
                <a:cs typeface="Arial"/>
              </a:defRPr>
            </a:lvl2pPr>
            <a:lvl3pPr marL="171450" indent="-171450" algn="l" rtl="0" eaLnBrk="1" fontAlgn="base" hangingPunct="1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800" b="0" i="1">
                <a:solidFill>
                  <a:schemeClr val="bg2"/>
                </a:solidFill>
                <a:latin typeface="Arial"/>
                <a:cs typeface="Arial"/>
              </a:defRPr>
            </a:lvl3pPr>
            <a:lvl4pPr marL="401638" indent="-230188" algn="l" rtl="0" eaLnBrk="1" fontAlgn="base" hangingPunct="1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–"/>
              <a:tabLst/>
              <a:defRPr sz="1800" b="0" i="1">
                <a:solidFill>
                  <a:schemeClr val="bg2"/>
                </a:solidFill>
                <a:latin typeface="Arial"/>
                <a:cs typeface="Arial"/>
              </a:defRPr>
            </a:lvl4pPr>
            <a:lvl5pPr marL="573088" indent="-171450" algn="l" rtl="0" eaLnBrk="1" fontAlgn="base" hangingPunct="1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800" b="0" i="1">
                <a:solidFill>
                  <a:schemeClr val="bg2"/>
                </a:solidFill>
                <a:latin typeface="Arial"/>
                <a:cs typeface="Arial"/>
              </a:defRPr>
            </a:lvl5pPr>
            <a:lvl6pPr marL="1344613" indent="-265113" algn="l" rtl="0" eaLnBrk="1" fontAlgn="base" hangingPunct="1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+mn-lt"/>
              </a:defRPr>
            </a:lvl6pPr>
            <a:lvl7pPr marL="1619250" indent="-274638" algn="l" rtl="0" eaLnBrk="1" fontAlgn="base" hangingPunct="1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7pPr>
            <a:lvl8pPr marL="1884363" indent="-265113" algn="l" rtl="0" eaLnBrk="1" fontAlgn="base" hangingPunct="1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+mn-lt"/>
              </a:defRPr>
            </a:lvl8pPr>
            <a:lvl9pPr marL="2149475" indent="-265113" algn="l" rtl="0" eaLnBrk="1" fontAlgn="base" hangingPunct="1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0" lvl="2" indent="0" algn="ctr">
              <a:buNone/>
            </a:pPr>
            <a:r>
              <a:rPr lang="en-GB" sz="2400" i="0" kern="0" dirty="0">
                <a:latin typeface="Futura Md BT Medium"/>
                <a:cs typeface="Futura Md BT Medium"/>
              </a:rPr>
              <a:t>Katerra Manufacturing</a:t>
            </a:r>
          </a:p>
          <a:p>
            <a:pPr marL="0" lvl="2" indent="0" algn="ctr">
              <a:buNone/>
            </a:pPr>
            <a:r>
              <a:rPr lang="en-GB" sz="2400" i="0" kern="0" dirty="0">
                <a:latin typeface="Futura Md BT Medium"/>
                <a:cs typeface="Futura Md BT Medium"/>
              </a:rPr>
              <a:t>Facilities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C42FD1C9-7259-445F-8E97-9BEC4C4B632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11496" y="2082360"/>
            <a:ext cx="3221416" cy="2525399"/>
          </a:xfrm>
          <a:prstGeom prst="rect">
            <a:avLst/>
          </a:prstGeom>
        </p:spPr>
      </p:pic>
      <p:sp>
        <p:nvSpPr>
          <p:cNvPr id="56" name="Text Placeholder 1">
            <a:extLst>
              <a:ext uri="{FF2B5EF4-FFF2-40B4-BE49-F238E27FC236}">
                <a16:creationId xmlns:a16="http://schemas.microsoft.com/office/drawing/2014/main" id="{BA0BFA3E-BA8E-46FE-B0D4-F81E04B62FD4}"/>
              </a:ext>
            </a:extLst>
          </p:cNvPr>
          <p:cNvSpPr txBox="1">
            <a:spLocks/>
          </p:cNvSpPr>
          <p:nvPr/>
        </p:nvSpPr>
        <p:spPr bwMode="auto">
          <a:xfrm>
            <a:off x="14428423" y="9068925"/>
            <a:ext cx="3486375" cy="9436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Tx/>
              <a:buNone/>
              <a:defRPr sz="1800" b="0" cap="all">
                <a:solidFill>
                  <a:srgbClr val="00A657"/>
                </a:solidFill>
                <a:latin typeface="Arial"/>
                <a:ea typeface="+mn-ea"/>
                <a:cs typeface="Arial"/>
              </a:defRPr>
            </a:lvl1pPr>
            <a:lvl2pPr marL="1587" indent="0" algn="l" rtl="0" eaLnBrk="1" fontAlgn="base" hangingPunct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Wingdings" pitchFamily="2" charset="2"/>
              <a:buNone/>
              <a:tabLst/>
              <a:defRPr sz="1800" b="0" i="1">
                <a:solidFill>
                  <a:schemeClr val="bg2"/>
                </a:solidFill>
                <a:latin typeface="Arial"/>
                <a:cs typeface="Arial"/>
              </a:defRPr>
            </a:lvl2pPr>
            <a:lvl3pPr marL="171450" indent="-171450" algn="l" rtl="0" eaLnBrk="1" fontAlgn="base" hangingPunct="1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800" b="0" i="1">
                <a:solidFill>
                  <a:schemeClr val="bg2"/>
                </a:solidFill>
                <a:latin typeface="Arial"/>
                <a:cs typeface="Arial"/>
              </a:defRPr>
            </a:lvl3pPr>
            <a:lvl4pPr marL="401638" indent="-230188" algn="l" rtl="0" eaLnBrk="1" fontAlgn="base" hangingPunct="1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–"/>
              <a:tabLst/>
              <a:defRPr sz="1800" b="0" i="1">
                <a:solidFill>
                  <a:schemeClr val="bg2"/>
                </a:solidFill>
                <a:latin typeface="Arial"/>
                <a:cs typeface="Arial"/>
              </a:defRPr>
            </a:lvl4pPr>
            <a:lvl5pPr marL="573088" indent="-171450" algn="l" rtl="0" eaLnBrk="1" fontAlgn="base" hangingPunct="1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800" b="0" i="1">
                <a:solidFill>
                  <a:schemeClr val="bg2"/>
                </a:solidFill>
                <a:latin typeface="Arial"/>
                <a:cs typeface="Arial"/>
              </a:defRPr>
            </a:lvl5pPr>
            <a:lvl6pPr marL="1344613" indent="-265113" algn="l" rtl="0" eaLnBrk="1" fontAlgn="base" hangingPunct="1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+mn-lt"/>
              </a:defRPr>
            </a:lvl6pPr>
            <a:lvl7pPr marL="1619250" indent="-274638" algn="l" rtl="0" eaLnBrk="1" fontAlgn="base" hangingPunct="1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7pPr>
            <a:lvl8pPr marL="1884363" indent="-265113" algn="l" rtl="0" eaLnBrk="1" fontAlgn="base" hangingPunct="1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+mn-lt"/>
              </a:defRPr>
            </a:lvl8pPr>
            <a:lvl9pPr marL="2149475" indent="-265113" algn="l" rtl="0" eaLnBrk="1" fontAlgn="base" hangingPunct="1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0" lvl="2" indent="0" algn="ctr">
              <a:buNone/>
            </a:pPr>
            <a:r>
              <a:rPr lang="en-GB" sz="2400" i="0" kern="0" dirty="0">
                <a:latin typeface="Futura Md BT Medium"/>
                <a:cs typeface="Futura Md BT Medium"/>
              </a:rPr>
              <a:t>Katerra Materials from Global Supply Chain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20268B41-F297-4EC6-BEFD-4C4920CFC157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7909" y="11141665"/>
            <a:ext cx="3088130" cy="2475783"/>
          </a:xfrm>
          <a:prstGeom prst="rect">
            <a:avLst/>
          </a:prstGeom>
        </p:spPr>
      </p:pic>
      <p:sp>
        <p:nvSpPr>
          <p:cNvPr id="58" name="Left Brace 57">
            <a:extLst>
              <a:ext uri="{FF2B5EF4-FFF2-40B4-BE49-F238E27FC236}">
                <a16:creationId xmlns:a16="http://schemas.microsoft.com/office/drawing/2014/main" id="{B01A0983-F30F-4640-A95C-AAAA69F2D3C0}"/>
              </a:ext>
            </a:extLst>
          </p:cNvPr>
          <p:cNvSpPr/>
          <p:nvPr/>
        </p:nvSpPr>
        <p:spPr bwMode="auto">
          <a:xfrm rot="16200000">
            <a:off x="11213133" y="499879"/>
            <a:ext cx="1655419" cy="19868461"/>
          </a:xfrm>
          <a:prstGeom prst="leftBrace">
            <a:avLst>
              <a:gd name="adj1" fmla="val 34225"/>
              <a:gd name="adj2" fmla="val 49505"/>
            </a:avLst>
          </a:prstGeom>
          <a:ln w="25400">
            <a:solidFill>
              <a:srgbClr val="808080"/>
            </a:solidFill>
            <a:tailEnd type="none"/>
          </a:ln>
        </p:spPr>
        <p:txBody>
          <a:bodyPr rtlCol="0" anchor="ctr"/>
          <a:lstStyle/>
          <a:p>
            <a:pPr algn="ctr"/>
            <a:endParaRPr lang="en-US">
              <a:solidFill>
                <a:srgbClr val="808080"/>
              </a:solidFill>
            </a:endParaRPr>
          </a:p>
        </p:txBody>
      </p:sp>
      <p:sp>
        <p:nvSpPr>
          <p:cNvPr id="62" name="Text Placeholder 1">
            <a:extLst>
              <a:ext uri="{FF2B5EF4-FFF2-40B4-BE49-F238E27FC236}">
                <a16:creationId xmlns:a16="http://schemas.microsoft.com/office/drawing/2014/main" id="{B02E6FBF-C56D-47B9-A252-431527AC9E5B}"/>
              </a:ext>
            </a:extLst>
          </p:cNvPr>
          <p:cNvSpPr txBox="1">
            <a:spLocks/>
          </p:cNvSpPr>
          <p:nvPr/>
        </p:nvSpPr>
        <p:spPr bwMode="auto">
          <a:xfrm>
            <a:off x="12921046" y="4843340"/>
            <a:ext cx="1704824" cy="8162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Tx/>
              <a:buNone/>
              <a:defRPr sz="1800" b="0" cap="all">
                <a:solidFill>
                  <a:srgbClr val="00A657"/>
                </a:solidFill>
                <a:latin typeface="Arial"/>
                <a:ea typeface="+mn-ea"/>
                <a:cs typeface="Arial"/>
              </a:defRPr>
            </a:lvl1pPr>
            <a:lvl2pPr marL="1587" indent="0" algn="l" rtl="0" eaLnBrk="1" fontAlgn="base" hangingPunct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Wingdings" pitchFamily="2" charset="2"/>
              <a:buNone/>
              <a:tabLst/>
              <a:defRPr sz="1800" b="0" i="1">
                <a:solidFill>
                  <a:schemeClr val="bg2"/>
                </a:solidFill>
                <a:latin typeface="Arial"/>
                <a:cs typeface="Arial"/>
              </a:defRPr>
            </a:lvl2pPr>
            <a:lvl3pPr marL="171450" indent="-171450" algn="l" rtl="0" eaLnBrk="1" fontAlgn="base" hangingPunct="1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800" b="0" i="1">
                <a:solidFill>
                  <a:schemeClr val="bg2"/>
                </a:solidFill>
                <a:latin typeface="Arial"/>
                <a:cs typeface="Arial"/>
              </a:defRPr>
            </a:lvl3pPr>
            <a:lvl4pPr marL="401638" indent="-230188" algn="l" rtl="0" eaLnBrk="1" fontAlgn="base" hangingPunct="1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–"/>
              <a:tabLst/>
              <a:defRPr sz="1800" b="0" i="1">
                <a:solidFill>
                  <a:schemeClr val="bg2"/>
                </a:solidFill>
                <a:latin typeface="Arial"/>
                <a:cs typeface="Arial"/>
              </a:defRPr>
            </a:lvl4pPr>
            <a:lvl5pPr marL="573088" indent="-171450" algn="l" rtl="0" eaLnBrk="1" fontAlgn="base" hangingPunct="1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800" b="0" i="1">
                <a:solidFill>
                  <a:schemeClr val="bg2"/>
                </a:solidFill>
                <a:latin typeface="Arial"/>
                <a:cs typeface="Arial"/>
              </a:defRPr>
            </a:lvl5pPr>
            <a:lvl6pPr marL="1344613" indent="-265113" algn="l" rtl="0" eaLnBrk="1" fontAlgn="base" hangingPunct="1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+mn-lt"/>
              </a:defRPr>
            </a:lvl6pPr>
            <a:lvl7pPr marL="1619250" indent="-274638" algn="l" rtl="0" eaLnBrk="1" fontAlgn="base" hangingPunct="1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7pPr>
            <a:lvl8pPr marL="1884363" indent="-265113" algn="l" rtl="0" eaLnBrk="1" fontAlgn="base" hangingPunct="1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+mn-lt"/>
              </a:defRPr>
            </a:lvl8pPr>
            <a:lvl9pPr marL="2149475" indent="-265113" algn="l" rtl="0" eaLnBrk="1" fontAlgn="base" hangingPunct="1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0" lvl="2" indent="0" algn="ctr">
              <a:buNone/>
            </a:pPr>
            <a:r>
              <a:rPr lang="en-GB" i="0" kern="0" dirty="0">
                <a:solidFill>
                  <a:schemeClr val="accent1"/>
                </a:solidFill>
                <a:latin typeface="Futura Md BT Medium"/>
                <a:cs typeface="Futura Md BT Medium"/>
              </a:rPr>
              <a:t>Cost </a:t>
            </a:r>
          </a:p>
          <a:p>
            <a:pPr marL="0" lvl="2" indent="0" algn="ctr">
              <a:buNone/>
            </a:pPr>
            <a:r>
              <a:rPr lang="en-GB" i="0" kern="0" dirty="0" err="1">
                <a:solidFill>
                  <a:schemeClr val="accent1"/>
                </a:solidFill>
                <a:latin typeface="Futura Md BT Medium"/>
                <a:cs typeface="Futura Md BT Medium"/>
              </a:rPr>
              <a:t>Markup</a:t>
            </a:r>
            <a:endParaRPr lang="en-GB" i="0" kern="0" dirty="0">
              <a:solidFill>
                <a:schemeClr val="accent1"/>
              </a:solidFill>
              <a:latin typeface="Futura Md BT Medium"/>
              <a:cs typeface="Futura Md BT Medium"/>
            </a:endParaRP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F08B3D90-91CE-4482-BCF8-ECEA71B6EA8A}"/>
              </a:ext>
            </a:extLst>
          </p:cNvPr>
          <p:cNvCxnSpPr>
            <a:cxnSpLocks/>
          </p:cNvCxnSpPr>
          <p:nvPr/>
        </p:nvCxnSpPr>
        <p:spPr>
          <a:xfrm>
            <a:off x="14885280" y="5223682"/>
            <a:ext cx="679903" cy="0"/>
          </a:xfrm>
          <a:prstGeom prst="straightConnector1">
            <a:avLst/>
          </a:prstGeom>
          <a:noFill/>
          <a:ln w="9525" cap="flat">
            <a:solidFill>
              <a:schemeClr val="accent1"/>
            </a:solidFill>
            <a:prstDash val="solid"/>
            <a:miter lim="400000"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7" name="Text Placeholder 1">
            <a:extLst>
              <a:ext uri="{FF2B5EF4-FFF2-40B4-BE49-F238E27FC236}">
                <a16:creationId xmlns:a16="http://schemas.microsoft.com/office/drawing/2014/main" id="{96066EA7-35C1-4F74-84E2-6CB1DBB5F2F1}"/>
              </a:ext>
            </a:extLst>
          </p:cNvPr>
          <p:cNvSpPr txBox="1">
            <a:spLocks/>
          </p:cNvSpPr>
          <p:nvPr/>
        </p:nvSpPr>
        <p:spPr bwMode="auto">
          <a:xfrm>
            <a:off x="15939216" y="4815267"/>
            <a:ext cx="1704824" cy="8162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Tx/>
              <a:buNone/>
              <a:defRPr sz="1800" b="0" cap="all">
                <a:solidFill>
                  <a:srgbClr val="00A657"/>
                </a:solidFill>
                <a:latin typeface="Arial"/>
                <a:ea typeface="+mn-ea"/>
                <a:cs typeface="Arial"/>
              </a:defRPr>
            </a:lvl1pPr>
            <a:lvl2pPr marL="1587" indent="0" algn="l" rtl="0" eaLnBrk="1" fontAlgn="base" hangingPunct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Wingdings" pitchFamily="2" charset="2"/>
              <a:buNone/>
              <a:tabLst/>
              <a:defRPr sz="1800" b="0" i="1">
                <a:solidFill>
                  <a:schemeClr val="bg2"/>
                </a:solidFill>
                <a:latin typeface="Arial"/>
                <a:cs typeface="Arial"/>
              </a:defRPr>
            </a:lvl2pPr>
            <a:lvl3pPr marL="171450" indent="-171450" algn="l" rtl="0" eaLnBrk="1" fontAlgn="base" hangingPunct="1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800" b="0" i="1">
                <a:solidFill>
                  <a:schemeClr val="bg2"/>
                </a:solidFill>
                <a:latin typeface="Arial"/>
                <a:cs typeface="Arial"/>
              </a:defRPr>
            </a:lvl3pPr>
            <a:lvl4pPr marL="401638" indent="-230188" algn="l" rtl="0" eaLnBrk="1" fontAlgn="base" hangingPunct="1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–"/>
              <a:tabLst/>
              <a:defRPr sz="1800" b="0" i="1">
                <a:solidFill>
                  <a:schemeClr val="bg2"/>
                </a:solidFill>
                <a:latin typeface="Arial"/>
                <a:cs typeface="Arial"/>
              </a:defRPr>
            </a:lvl4pPr>
            <a:lvl5pPr marL="573088" indent="-171450" algn="l" rtl="0" eaLnBrk="1" fontAlgn="base" hangingPunct="1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800" b="0" i="1">
                <a:solidFill>
                  <a:schemeClr val="bg2"/>
                </a:solidFill>
                <a:latin typeface="Arial"/>
                <a:cs typeface="Arial"/>
              </a:defRPr>
            </a:lvl5pPr>
            <a:lvl6pPr marL="1344613" indent="-265113" algn="l" rtl="0" eaLnBrk="1" fontAlgn="base" hangingPunct="1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+mn-lt"/>
              </a:defRPr>
            </a:lvl6pPr>
            <a:lvl7pPr marL="1619250" indent="-274638" algn="l" rtl="0" eaLnBrk="1" fontAlgn="base" hangingPunct="1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7pPr>
            <a:lvl8pPr marL="1884363" indent="-265113" algn="l" rtl="0" eaLnBrk="1" fontAlgn="base" hangingPunct="1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+mn-lt"/>
              </a:defRPr>
            </a:lvl8pPr>
            <a:lvl9pPr marL="2149475" indent="-265113" algn="l" rtl="0" eaLnBrk="1" fontAlgn="base" hangingPunct="1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0" lvl="2" indent="0" algn="ctr">
              <a:buNone/>
            </a:pPr>
            <a:r>
              <a:rPr lang="en-GB" i="0" kern="0" dirty="0">
                <a:solidFill>
                  <a:schemeClr val="accent1"/>
                </a:solidFill>
                <a:latin typeface="Futura Md BT Medium"/>
                <a:cs typeface="Futura Md BT Medium"/>
              </a:rPr>
              <a:t>Cost </a:t>
            </a:r>
          </a:p>
          <a:p>
            <a:pPr marL="0" lvl="2" indent="0" algn="ctr">
              <a:buNone/>
            </a:pPr>
            <a:r>
              <a:rPr lang="en-GB" i="0" kern="0" dirty="0" err="1">
                <a:solidFill>
                  <a:schemeClr val="accent1"/>
                </a:solidFill>
                <a:latin typeface="Futura Md BT Medium"/>
                <a:cs typeface="Futura Md BT Medium"/>
              </a:rPr>
              <a:t>Markup</a:t>
            </a:r>
            <a:endParaRPr lang="en-GB" i="0" kern="0" dirty="0">
              <a:solidFill>
                <a:schemeClr val="accent1"/>
              </a:solidFill>
              <a:latin typeface="Futura Md BT Medium"/>
              <a:cs typeface="Futura Md BT Medium"/>
            </a:endParaRP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2DF37085-67AB-4E2A-AC24-C7EC68C34746}"/>
              </a:ext>
            </a:extLst>
          </p:cNvPr>
          <p:cNvCxnSpPr>
            <a:cxnSpLocks/>
          </p:cNvCxnSpPr>
          <p:nvPr/>
        </p:nvCxnSpPr>
        <p:spPr>
          <a:xfrm>
            <a:off x="18015412" y="5223377"/>
            <a:ext cx="679903" cy="0"/>
          </a:xfrm>
          <a:prstGeom prst="straightConnector1">
            <a:avLst/>
          </a:prstGeom>
          <a:noFill/>
          <a:ln w="9525" cap="flat">
            <a:solidFill>
              <a:schemeClr val="accent1"/>
            </a:solidFill>
            <a:prstDash val="solid"/>
            <a:miter lim="400000"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9" name="Text Placeholder 1">
            <a:extLst>
              <a:ext uri="{FF2B5EF4-FFF2-40B4-BE49-F238E27FC236}">
                <a16:creationId xmlns:a16="http://schemas.microsoft.com/office/drawing/2014/main" id="{751036CD-1930-4EE0-853C-153C80D25F09}"/>
              </a:ext>
            </a:extLst>
          </p:cNvPr>
          <p:cNvSpPr txBox="1">
            <a:spLocks/>
          </p:cNvSpPr>
          <p:nvPr/>
        </p:nvSpPr>
        <p:spPr bwMode="auto">
          <a:xfrm>
            <a:off x="19092318" y="4837209"/>
            <a:ext cx="1704824" cy="8162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Tx/>
              <a:buNone/>
              <a:defRPr sz="1800" b="0" cap="all">
                <a:solidFill>
                  <a:srgbClr val="00A657"/>
                </a:solidFill>
                <a:latin typeface="Arial"/>
                <a:ea typeface="+mn-ea"/>
                <a:cs typeface="Arial"/>
              </a:defRPr>
            </a:lvl1pPr>
            <a:lvl2pPr marL="1587" indent="0" algn="l" rtl="0" eaLnBrk="1" fontAlgn="base" hangingPunct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Wingdings" pitchFamily="2" charset="2"/>
              <a:buNone/>
              <a:tabLst/>
              <a:defRPr sz="1800" b="0" i="1">
                <a:solidFill>
                  <a:schemeClr val="bg2"/>
                </a:solidFill>
                <a:latin typeface="Arial"/>
                <a:cs typeface="Arial"/>
              </a:defRPr>
            </a:lvl2pPr>
            <a:lvl3pPr marL="171450" indent="-171450" algn="l" rtl="0" eaLnBrk="1" fontAlgn="base" hangingPunct="1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800" b="0" i="1">
                <a:solidFill>
                  <a:schemeClr val="bg2"/>
                </a:solidFill>
                <a:latin typeface="Arial"/>
                <a:cs typeface="Arial"/>
              </a:defRPr>
            </a:lvl3pPr>
            <a:lvl4pPr marL="401638" indent="-230188" algn="l" rtl="0" eaLnBrk="1" fontAlgn="base" hangingPunct="1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–"/>
              <a:tabLst/>
              <a:defRPr sz="1800" b="0" i="1">
                <a:solidFill>
                  <a:schemeClr val="bg2"/>
                </a:solidFill>
                <a:latin typeface="Arial"/>
                <a:cs typeface="Arial"/>
              </a:defRPr>
            </a:lvl4pPr>
            <a:lvl5pPr marL="573088" indent="-171450" algn="l" rtl="0" eaLnBrk="1" fontAlgn="base" hangingPunct="1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800" b="0" i="1">
                <a:solidFill>
                  <a:schemeClr val="bg2"/>
                </a:solidFill>
                <a:latin typeface="Arial"/>
                <a:cs typeface="Arial"/>
              </a:defRPr>
            </a:lvl5pPr>
            <a:lvl6pPr marL="1344613" indent="-265113" algn="l" rtl="0" eaLnBrk="1" fontAlgn="base" hangingPunct="1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+mn-lt"/>
              </a:defRPr>
            </a:lvl6pPr>
            <a:lvl7pPr marL="1619250" indent="-274638" algn="l" rtl="0" eaLnBrk="1" fontAlgn="base" hangingPunct="1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7pPr>
            <a:lvl8pPr marL="1884363" indent="-265113" algn="l" rtl="0" eaLnBrk="1" fontAlgn="base" hangingPunct="1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+mn-lt"/>
              </a:defRPr>
            </a:lvl8pPr>
            <a:lvl9pPr marL="2149475" indent="-265113" algn="l" rtl="0" eaLnBrk="1" fontAlgn="base" hangingPunct="1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0" lvl="2" indent="0" algn="ctr">
              <a:buNone/>
            </a:pPr>
            <a:r>
              <a:rPr lang="en-GB" i="0" kern="0" dirty="0">
                <a:solidFill>
                  <a:schemeClr val="accent1"/>
                </a:solidFill>
                <a:latin typeface="Futura Md BT Medium"/>
                <a:cs typeface="Futura Md BT Medium"/>
              </a:rPr>
              <a:t>Cost </a:t>
            </a:r>
          </a:p>
          <a:p>
            <a:pPr marL="0" lvl="2" indent="0" algn="ctr">
              <a:buNone/>
            </a:pPr>
            <a:r>
              <a:rPr lang="en-GB" i="0" kern="0" dirty="0" err="1">
                <a:solidFill>
                  <a:schemeClr val="accent1"/>
                </a:solidFill>
                <a:latin typeface="Futura Md BT Medium"/>
                <a:cs typeface="Futura Md BT Medium"/>
              </a:rPr>
              <a:t>Markup</a:t>
            </a:r>
            <a:endParaRPr lang="en-GB" i="0" kern="0" dirty="0">
              <a:solidFill>
                <a:schemeClr val="accent1"/>
              </a:solidFill>
              <a:latin typeface="Futura Md BT Medium"/>
              <a:cs typeface="Futura Md BT Medium"/>
            </a:endParaRPr>
          </a:p>
        </p:txBody>
      </p:sp>
    </p:spTree>
    <p:extLst>
      <p:ext uri="{BB962C8B-B14F-4D97-AF65-F5344CB8AC3E}">
        <p14:creationId xmlns:p14="http://schemas.microsoft.com/office/powerpoint/2010/main" val="4052507780"/>
      </p:ext>
    </p:extLst>
  </p:cSld>
  <p:clrMapOvr>
    <a:masterClrMapping/>
  </p:clrMapOvr>
  <p:transition spd="med"/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theme/theme1.xml><?xml version="1.0" encoding="utf-8"?>
<a:theme xmlns:a="http://schemas.openxmlformats.org/drawingml/2006/main" name="Black">
  <a:themeElements>
    <a:clrScheme name="Katerra Colors">
      <a:dk1>
        <a:srgbClr val="000000"/>
      </a:dk1>
      <a:lt1>
        <a:srgbClr val="FFFFFF"/>
      </a:lt1>
      <a:dk2>
        <a:srgbClr val="7C868C"/>
      </a:dk2>
      <a:lt2>
        <a:srgbClr val="DCDEE0"/>
      </a:lt2>
      <a:accent1>
        <a:srgbClr val="F16620"/>
      </a:accent1>
      <a:accent2>
        <a:srgbClr val="333333"/>
      </a:accent2>
      <a:accent3>
        <a:srgbClr val="808080"/>
      </a:accent3>
      <a:accent4>
        <a:srgbClr val="939393"/>
      </a:accent4>
      <a:accent5>
        <a:srgbClr val="D3D3D3"/>
      </a:accent5>
      <a:accent6>
        <a:srgbClr val="E1E1E1"/>
      </a:accent6>
      <a:hlink>
        <a:srgbClr val="F67D36"/>
      </a:hlink>
      <a:folHlink>
        <a:srgbClr val="F1662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 w="12700" cap="flat">
          <a:solidFill>
            <a:schemeClr val="bg1"/>
          </a:solidFill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no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 dirty="0">
            <a:ln>
              <a:noFill/>
            </a:ln>
            <a:solidFill>
              <a:srgbClr val="FFFFFF"/>
            </a:solidFill>
            <a:effectLst/>
            <a:uFillTx/>
            <a:latin typeface="Linotype Univers 330 Light" panose="020B0403030202020203" pitchFamily="34" charset="77"/>
            <a:ea typeface="+mn-ea"/>
            <a:cs typeface="+mn-cs"/>
            <a:sym typeface="Helvetica Light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400000"/>
        </a:ln>
        <a:effectLst/>
        <a:sp3d/>
      </a:spPr>
      <a:bodyPr/>
      <a:lstStyle/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>
        <a:no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u="none" strike="noStrike" cap="none" spc="0" normalizeH="0" baseline="0" dirty="0" smtClean="0">
            <a:ln>
              <a:noFill/>
            </a:ln>
            <a:solidFill>
              <a:schemeClr val="bg1"/>
            </a:solidFill>
            <a:effectLst/>
            <a:uFillTx/>
            <a:latin typeface="Linotype Univers 330 Light" charset="0"/>
            <a:ea typeface="Linotype Univers 330 Light" charset="0"/>
            <a:cs typeface="Linotype Univers 330 Light" charset="0"/>
            <a:sym typeface="Helvetica Light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Presentation13" id="{7DF860B4-26A7-6348-9084-7AD0F0F5B2DA}" vid="{B0414451-2E95-6A48-9D4F-8C1C8981D2D1}"/>
    </a:ext>
  </a:extLst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24725</TotalTime>
  <Words>67</Words>
  <Application>Microsoft Macintosh PowerPoint</Application>
  <PresentationFormat>Custom</PresentationFormat>
  <Paragraphs>33</Paragraphs>
  <Slides>14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Calibri</vt:lpstr>
      <vt:lpstr>Futura Md BT Medium</vt:lpstr>
      <vt:lpstr>Helvetica Neue</vt:lpstr>
      <vt:lpstr>Linotype Univers 330 Light</vt:lpstr>
      <vt:lpstr>Linotype Univers 430</vt:lpstr>
      <vt:lpstr>Publico Banner Light</vt:lpstr>
      <vt:lpstr>Publico Banner Roman</vt:lpstr>
      <vt:lpstr>Black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Trevor DeWitt</dc:creator>
  <cp:lastModifiedBy>John Micevych</cp:lastModifiedBy>
  <cp:revision>966</cp:revision>
  <cp:lastPrinted>2018-02-15T22:39:49Z</cp:lastPrinted>
  <dcterms:created xsi:type="dcterms:W3CDTF">2017-06-20T00:31:55Z</dcterms:created>
  <dcterms:modified xsi:type="dcterms:W3CDTF">2019-09-19T14:08:03Z</dcterms:modified>
</cp:coreProperties>
</file>